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7" r:id="rId6"/>
    <p:sldId id="268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8A22A-4769-4090-834C-EF494F16F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D4A70-CA94-4A4F-B24A-D402AB2C1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1CA5C-FD76-443A-BEAF-4DE3EFE1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18AC-CF68-4A3D-A6B1-C8D99712A990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DA261-EB67-4FB4-B12A-B713391C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045ED-FD59-4043-8205-2C736B2A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68EC-06F5-4C3D-AFA1-9A14E521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4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BD2A-3C53-4D4A-A7D3-B3239099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F2D73-F121-4E3D-B655-CB55912F3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660DE-1DE8-45DB-8135-51B8D54A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18AC-CF68-4A3D-A6B1-C8D99712A990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24CDC-9D40-4934-8095-F257F0EF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9EE8B-A5F6-4147-B91B-7B7E21F8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68EC-06F5-4C3D-AFA1-9A14E521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6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15CFEA-2FCB-4667-95D0-D7D238667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29AE9-5BB9-4189-AA71-E44888D7D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80E28-64CE-4C7D-A2B4-FC26ED61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18AC-CF68-4A3D-A6B1-C8D99712A990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F1803-8329-4BF2-979E-FA204BF3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FF92E-5608-4F42-A345-9C51CECB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68EC-06F5-4C3D-AFA1-9A14E521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9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31C4-1CB6-40B2-8CE6-D751D95F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07D6-2F36-45F5-93C2-5E3D891F9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78D5C-C99A-4D7F-A1CB-CEC744E2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18AC-CF68-4A3D-A6B1-C8D99712A990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16E3A-1B5D-4ADF-8C7C-FB9E914C4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9CC9-5018-4C9B-AE0D-105DFDAB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68EC-06F5-4C3D-AFA1-9A14E521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7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AC0E-1F8C-406F-BF0C-4BF3475A5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2821C-18D6-40C6-A35B-F40EDEFD1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F51D4-2BE7-4EAA-8C92-8A686033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18AC-CF68-4A3D-A6B1-C8D99712A990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52580-004B-4287-B691-80C43D65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4588E-C27C-45A3-A1EC-843E8660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68EC-06F5-4C3D-AFA1-9A14E521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2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C8BF-8412-4378-86E1-3EA1AEB7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33321-34BA-4401-B451-B82337F0B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F4E00-CF5D-4309-B6B0-88C000423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3B5D2-FD41-49F2-ACCE-99F8E146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18AC-CF68-4A3D-A6B1-C8D99712A990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739FC-B7E7-4A24-B9C8-72CD2B8A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F4C59-E74F-436A-BBEF-AF5EA30A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68EC-06F5-4C3D-AFA1-9A14E521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1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2A756-3FD2-4DAA-AA2D-1D400448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70917-7A2F-4997-8158-43F924574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4F7EC-DFB4-4A08-BF19-B15614DCD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1B679-48A0-4B35-8384-0999C0C4E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DDF8C-772E-4990-9FBE-257FC952F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761BF-FEAE-4FC2-BBF6-9DCDC2186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18AC-CF68-4A3D-A6B1-C8D99712A990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BB34C8-D3B6-4557-A74E-1A805F81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28A73-D689-4C50-8C27-C3D6F5D2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68EC-06F5-4C3D-AFA1-9A14E521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117A-7F5B-4573-B005-04017119C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F47F2-EFF6-46F2-9363-68B72C37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18AC-CF68-4A3D-A6B1-C8D99712A990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EB65B-F3FA-4530-9CAB-AE337F82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A703A-A976-4475-85DA-3E761CF3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68EC-06F5-4C3D-AFA1-9A14E521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0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8F1D2-E5AE-43DF-B147-C6088715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18AC-CF68-4A3D-A6B1-C8D99712A990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7D3912-A143-4D04-A051-5E6DA4AB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25A9F-DBF6-4BDE-A804-FE0D65BE8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68EC-06F5-4C3D-AFA1-9A14E521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7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8EE80-5885-422E-8BBD-64AB1851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856FC-1259-4DA1-BC0B-06F21855A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081E6-265A-4238-B6A8-78AD354B9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DDF0F-B3D4-40BC-9B96-00AA2D61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18AC-CF68-4A3D-A6B1-C8D99712A990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1F59E-548D-42B9-A705-9ACA508C5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F35ED-EF5C-47A4-9EBA-48A40851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68EC-06F5-4C3D-AFA1-9A14E521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6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CA9E-92C3-46CC-9675-D8CBDD7B5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6C52A0-9E29-4133-80EB-2FEB98351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F4FA2-7A89-45B1-873D-E42E6A9E5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E9482-A8AD-4794-934F-9E585BB6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18AC-CF68-4A3D-A6B1-C8D99712A990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FFD0C-3320-4C48-95EA-0355D130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B7B52-908B-449D-B47F-22B5AE0D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68EC-06F5-4C3D-AFA1-9A14E521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4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ED829-C4BD-4FD7-B028-A1A07229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82062-B0E2-47DC-8D8D-4BBB760D7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3135C-F365-48EA-AC28-CA807A4F5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218AC-CF68-4A3D-A6B1-C8D99712A990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8297A-004D-44C5-9766-0BAFAB303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99F00-9B10-4A63-BE62-3AAB654BB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668EC-06F5-4C3D-AFA1-9A14E521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9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85EE57-7B6D-4912-8718-E267249E5713}"/>
              </a:ext>
            </a:extLst>
          </p:cNvPr>
          <p:cNvSpPr/>
          <p:nvPr/>
        </p:nvSpPr>
        <p:spPr>
          <a:xfrm>
            <a:off x="0" y="2281287"/>
            <a:ext cx="12192000" cy="154599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CFBF04-A014-4C89-9170-25F5F76E5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82943"/>
            <a:ext cx="12192000" cy="927019"/>
          </a:xfrm>
        </p:spPr>
        <p:txBody>
          <a:bodyPr/>
          <a:lstStyle/>
          <a:p>
            <a:r>
              <a:rPr lang="en-US" dirty="0"/>
              <a:t>The Art of Copy and Paste</a:t>
            </a:r>
          </a:p>
        </p:txBody>
      </p:sp>
    </p:spTree>
    <p:extLst>
      <p:ext uri="{BB962C8B-B14F-4D97-AF65-F5344CB8AC3E}">
        <p14:creationId xmlns:p14="http://schemas.microsoft.com/office/powerpoint/2010/main" val="683149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D284-AC98-4DB0-BF74-9D104F44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B2972-1EA3-451A-A93B-9EE15072C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07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22C7-8483-4FEB-B42E-56C9BEE1E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and Pasting from the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8C78-DFA1-4118-B183-6F9BD5A4F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Question</a:t>
            </a:r>
          </a:p>
          <a:p>
            <a:pPr marL="514350" indent="-514350">
              <a:buAutoNum type="arabicPeriod"/>
            </a:pPr>
            <a:r>
              <a:rPr lang="en-US" dirty="0"/>
              <a:t>Link to site</a:t>
            </a:r>
          </a:p>
          <a:p>
            <a:pPr marL="514350" indent="-514350">
              <a:buAutoNum type="arabicPeriod"/>
            </a:pPr>
            <a:r>
              <a:rPr lang="en-US" dirty="0"/>
              <a:t>Example copy</a:t>
            </a:r>
          </a:p>
          <a:p>
            <a:pPr marL="514350" indent="-514350">
              <a:buAutoNum type="arabicPeriod"/>
            </a:pPr>
            <a:r>
              <a:rPr lang="en-US" dirty="0"/>
              <a:t>Why its not perfect</a:t>
            </a:r>
          </a:p>
          <a:p>
            <a:pPr marL="514350" indent="-514350">
              <a:buAutoNum type="arabicPeriod"/>
            </a:pPr>
            <a:r>
              <a:rPr lang="en-US" dirty="0"/>
              <a:t>Modification</a:t>
            </a:r>
          </a:p>
          <a:p>
            <a:pPr marL="514350" indent="-514350">
              <a:buAutoNum type="arabicPeriod"/>
            </a:pPr>
            <a:r>
              <a:rPr lang="en-US" dirty="0"/>
              <a:t>Reasons why you need</a:t>
            </a:r>
          </a:p>
          <a:p>
            <a:pPr marL="971550" lvl="1" indent="-514350">
              <a:buAutoNum type="arabicPeriod"/>
            </a:pPr>
            <a:r>
              <a:rPr lang="en-US" dirty="0"/>
              <a:t>Doesn’t match style</a:t>
            </a:r>
          </a:p>
          <a:p>
            <a:pPr marL="971550" lvl="1" indent="-514350">
              <a:buAutoNum type="arabicPeriod"/>
            </a:pPr>
            <a:r>
              <a:rPr lang="en-US" dirty="0"/>
              <a:t>Isn’t exactly what you want</a:t>
            </a:r>
          </a:p>
          <a:p>
            <a:pPr marL="971550" lvl="1" indent="-514350">
              <a:buAutoNum type="arabicPeriod"/>
            </a:pPr>
            <a:r>
              <a:rPr lang="en-US" dirty="0"/>
              <a:t>Beware of </a:t>
            </a:r>
            <a:r>
              <a:rPr lang="en-US" dirty="0" err="1"/>
              <a:t>plagerism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33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B90D2-AE43-4F11-8D7D-86B4EE2D7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2" y="20336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691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82167-0647-4924-A3CB-7F6F722C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copy and paste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7A69B-D74B-44B9-B214-E7728B25C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to copy and paste:</a:t>
            </a:r>
          </a:p>
          <a:p>
            <a:pPr marL="0" indent="0">
              <a:buNone/>
            </a:pPr>
            <a:r>
              <a:rPr lang="en-US" dirty="0"/>
              <a:t>First highlight the area</a:t>
            </a:r>
          </a:p>
          <a:p>
            <a:pPr marL="0" indent="0">
              <a:buNone/>
            </a:pPr>
            <a:r>
              <a:rPr lang="en-US" dirty="0"/>
              <a:t>Press “Ctrl + C”</a:t>
            </a:r>
          </a:p>
          <a:p>
            <a:pPr marL="0" indent="0">
              <a:buNone/>
            </a:pPr>
            <a:r>
              <a:rPr lang="en-US" dirty="0"/>
              <a:t>Select the spot you want to paste to</a:t>
            </a:r>
          </a:p>
          <a:p>
            <a:pPr marL="0" indent="0">
              <a:buNone/>
            </a:pPr>
            <a:r>
              <a:rPr lang="en-US" dirty="0"/>
              <a:t>Press “Ctrl + V”</a:t>
            </a:r>
          </a:p>
        </p:txBody>
      </p:sp>
    </p:spTree>
    <p:extLst>
      <p:ext uri="{BB962C8B-B14F-4D97-AF65-F5344CB8AC3E}">
        <p14:creationId xmlns:p14="http://schemas.microsoft.com/office/powerpoint/2010/main" val="2071347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E9E6-F1FE-4D08-9B4C-1A562478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paste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5C988-4707-414F-90E4-4E0F32FE8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32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4B6C-AB02-429D-902B-FAF3E1E9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Finish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64E82-648D-4923-9A85-75EFC37E5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85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9B77-FB12-45CD-A8A8-59515C3C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Copy and Paste is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72F84-982E-4337-BD56-E0DEB35A6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way to complete small pieces of code</a:t>
            </a:r>
          </a:p>
          <a:p>
            <a:r>
              <a:rPr lang="en-US" dirty="0"/>
              <a:t>Helps form the idea of what you want in your mind</a:t>
            </a:r>
          </a:p>
        </p:txBody>
      </p:sp>
    </p:spTree>
    <p:extLst>
      <p:ext uri="{BB962C8B-B14F-4D97-AF65-F5344CB8AC3E}">
        <p14:creationId xmlns:p14="http://schemas.microsoft.com/office/powerpoint/2010/main" val="230895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9B825-1AF3-4F90-AB47-D10615C0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copy and pasting is bad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6E4D5-F751-490C-B94F-D6715BC58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causes unintended errors when the code / variables doesn’t match the surroundings or you copy only part of the code and missed a ; or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334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B0FD6-68AE-4CC1-8799-8CD0D543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copy and paste?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3D18F-ABF2-4C8C-9C82-327ED0B14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it is very small, often times copy and pasting indicates that you the  code needs a new method, loop, class or other time saving devices.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61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FCD0-6587-45C3-B1BE-1E62A5C4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21208-B536-40B5-8B12-069B191A0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13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159B-72E2-4AF8-8E38-BD822D91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79883-18B4-4A62-87C8-556744E53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414255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182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The Art of Copy and Paste</vt:lpstr>
      <vt:lpstr>How to copy and paste</vt:lpstr>
      <vt:lpstr>Copy paste Example</vt:lpstr>
      <vt:lpstr>Example Finish</vt:lpstr>
      <vt:lpstr>Why Copy and Paste is useful?</vt:lpstr>
      <vt:lpstr>Why copy and pasting is bad</vt:lpstr>
      <vt:lpstr>When should you copy and paste?</vt:lpstr>
      <vt:lpstr>For loop</vt:lpstr>
      <vt:lpstr>Method</vt:lpstr>
      <vt:lpstr>Class</vt:lpstr>
      <vt:lpstr>Copy and Pasting from the internet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Copy and Paste</dc:title>
  <dc:creator>Jordan Betcher</dc:creator>
  <cp:lastModifiedBy>Jordan Betcher</cp:lastModifiedBy>
  <cp:revision>4</cp:revision>
  <dcterms:created xsi:type="dcterms:W3CDTF">2018-03-26T16:04:15Z</dcterms:created>
  <dcterms:modified xsi:type="dcterms:W3CDTF">2018-03-26T18:33:24Z</dcterms:modified>
</cp:coreProperties>
</file>