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2" r:id="rId4"/>
    <p:sldId id="257" r:id="rId5"/>
    <p:sldId id="261" r:id="rId6"/>
    <p:sldId id="260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152"/>
    <a:srgbClr val="52CCCC"/>
    <a:srgbClr val="CC52CC"/>
    <a:srgbClr val="5252CC"/>
    <a:srgbClr val="52CC52"/>
    <a:srgbClr val="CCCC52"/>
    <a:srgbClr val="CC5252"/>
    <a:srgbClr val="000000"/>
    <a:srgbClr val="527ACC"/>
    <a:srgbClr val="CC5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0"/>
    <p:restoredTop sz="94831"/>
  </p:normalViewPr>
  <p:slideViewPr>
    <p:cSldViewPr snapToGrid="0">
      <p:cViewPr>
        <p:scale>
          <a:sx n="92" d="100"/>
          <a:sy n="92" d="100"/>
        </p:scale>
        <p:origin x="349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21B5-7E84-4FD0-76EC-63A36A790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401D5-E134-2CB1-6066-7F1E031E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C513-0552-FB0F-A121-0272F6D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D71F-2779-6667-0AB7-849C438C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5186-6AF8-B107-9E29-C8A0BA1A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8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5B3C-379E-8836-372D-AFB5EF41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9C424-8F2F-4EDD-CB18-35060E4F9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EB14-CD1A-B1CE-348B-23ED750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904B-E00A-5811-BEE6-F98EE99F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CC34-50E9-40D3-00A6-9733046E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1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6B5AB-1498-D32A-1817-A1FF2CB3D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D164F-D53E-290C-52D6-E5E30C3CC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C242-B078-4574-E8BD-55EB59D5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B3E5-AFE2-26D4-74E7-94CDF38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76B96-568B-59F6-D52E-6D1B6BB7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4478-94ED-5243-A3FA-D2AA3074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A235-9062-C5DE-685C-CCFDB64D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E15E-06C7-9E23-75F3-6B87899F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EF83-11B9-E2BD-7AE6-E267F732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569A-E7D4-4D0C-F7F8-DEF8B5E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9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CBDE-432A-12B2-60E3-3D60D944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3E1C-B41F-1086-0C4D-7A24AAD8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ADC7-99C5-15DB-0C9F-D399A93F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0562-0D35-DAFA-DB13-CDF677D7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5AE2B-95C6-3762-EC6B-9D0F56A0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9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7B16-4012-BD44-47B6-FCE1DB4A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9587-2CE1-E24C-A424-AD310B301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A36C6-B8B2-ABB9-559C-1ABEB8E02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01CA-4CA5-1995-62FD-BAE2FEE1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9F2B8-F0C7-AAE9-A8ED-666EB44C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9C77F-5E8E-B6A3-3068-EEEB0BAC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6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62BA-F51D-A722-EE03-AD5607EA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5D3DE-2E61-05AD-5BA3-B9599FC8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750B1-2EC1-5BE0-A52D-BDE09CECD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79D28-546F-DD55-085C-6A589584E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BB375-BD2F-6FB1-BFE6-0AE1EA656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0D716-3F6A-23A5-6FE8-46FC7D5F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20D1B-CCC2-BE9D-D489-58D56466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F90E8-7F7D-8956-62C2-86AED6F6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64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D790-C27E-0B7E-A9DA-3ACF2167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04E9A-C46A-C6DD-39B4-9F4D8F53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F6C5B-1C8A-CFD3-8175-0F36429B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D3675-BF05-5D91-B177-1C39B859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25FD7-92AD-5B8F-6561-629A7A1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BACC-90F8-297F-269C-BB2B342A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BC56-5C6D-66FC-F203-5A73E2CD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7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004C-7251-CB28-4A5B-45812C9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C0E4-F58D-189D-FAFC-74949C03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8FCD-B405-D2D4-5AE0-7044D41B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D85F-C587-F774-9400-0B6E3B2A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6A03-4B4A-10F4-6D76-693DC7E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A6DF-5116-FD08-13D1-B0C782EA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F0A7-B3E6-1B85-7F4E-073EB1D0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03F4E-552E-D050-D66C-0CC1DB063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469F0-5507-9996-FC58-E861A73DE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4A95-965E-C520-37B1-2373D803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AA3C-06D5-1D83-431A-50DE4CD3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53AED-77CC-0144-0FD2-8FF42F02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3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F9339-ACFD-6619-128C-F1B59660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71D0-8913-D645-4C11-80E80C86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0F76-F44E-2AD5-E33E-AE220BC1C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8D427-3670-054E-A838-76527FAF7CBE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2891-703C-4E64-FB0E-2566AEA1E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D20B-5313-702D-D6BD-DAF2BA4E7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78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emf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4.emf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5.emf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emf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7.emf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emf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9.emf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emf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emf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emf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90A0-F55F-FA48-A32F-D4F366E3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A0EF2-18DA-D8F0-7B2D-C0B8679D80CD}"/>
              </a:ext>
            </a:extLst>
          </p:cNvPr>
          <p:cNvSpPr txBox="1"/>
          <p:nvPr/>
        </p:nvSpPr>
        <p:spPr>
          <a:xfrm>
            <a:off x="5366657" y="685799"/>
            <a:ext cx="501831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Freq. of rows where the </a:t>
            </a:r>
            <a:r>
              <a:rPr lang="el-GR" dirty="0"/>
              <a:t>Δ</a:t>
            </a:r>
            <a:r>
              <a:rPr lang="en-GB" dirty="0"/>
              <a:t>AUC &gt; 0.1%, coloured by protein. Not sure if that’s a valid cut-off for what is “important” but it at least shows the number of features that are influencing the stack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381750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4A1D2-A9E5-5736-55FF-A7B66AAF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3AE3A0-4B57-C319-5E65-9FA989A48EE5}"/>
              </a:ext>
            </a:extLst>
          </p:cNvPr>
          <p:cNvSpPr txBox="1"/>
          <p:nvPr/>
        </p:nvSpPr>
        <p:spPr>
          <a:xfrm>
            <a:off x="3849329" y="0"/>
            <a:ext cx="37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Host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6E56A-17DD-9A3D-11D7-5E384243A5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8296" cy="6858000"/>
          </a:xfrm>
          <a:prstGeom prst="rect">
            <a:avLst/>
          </a:prstGeom>
        </p:spPr>
      </p:pic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4DA8A5AC-7934-2907-C38D-1DC41B66A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065" y="593203"/>
            <a:ext cx="656279" cy="656279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503A17F-4BF0-95CD-BEEB-D4AE173DB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8539" y="2441137"/>
            <a:ext cx="656279" cy="656279"/>
          </a:xfrm>
          <a:prstGeom prst="rect">
            <a:avLst/>
          </a:prstGeom>
        </p:spPr>
      </p:pic>
      <p:pic>
        <p:nvPicPr>
          <p:cNvPr id="10" name="Graphic 9" descr="Dog outline">
            <a:extLst>
              <a:ext uri="{FF2B5EF4-FFF2-40B4-BE49-F238E27FC236}">
                <a16:creationId xmlns:a16="http://schemas.microsoft.com/office/drawing/2014/main" id="{B7EADBAB-CCE3-FFD0-31F9-DD263FB78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3877" y="5569583"/>
            <a:ext cx="656279" cy="656279"/>
          </a:xfrm>
          <a:prstGeom prst="rect">
            <a:avLst/>
          </a:prstGeom>
        </p:spPr>
      </p:pic>
      <p:pic>
        <p:nvPicPr>
          <p:cNvPr id="12" name="Graphic 11" descr="Horse outline">
            <a:extLst>
              <a:ext uri="{FF2B5EF4-FFF2-40B4-BE49-F238E27FC236}">
                <a16:creationId xmlns:a16="http://schemas.microsoft.com/office/drawing/2014/main" id="{27F922AA-6D1B-0F49-7A09-E2A4FB03D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6884" y="5994167"/>
            <a:ext cx="656279" cy="656279"/>
          </a:xfrm>
          <a:prstGeom prst="rect">
            <a:avLst/>
          </a:prstGeom>
        </p:spPr>
      </p:pic>
      <p:pic>
        <p:nvPicPr>
          <p:cNvPr id="14" name="Graphic 13" descr="Bats with solid fill">
            <a:extLst>
              <a:ext uri="{FF2B5EF4-FFF2-40B4-BE49-F238E27FC236}">
                <a16:creationId xmlns:a16="http://schemas.microsoft.com/office/drawing/2014/main" id="{0DB80D64-AD9C-FF39-BF1D-495602875B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78296" y="3613660"/>
            <a:ext cx="656279" cy="656279"/>
          </a:xfrm>
          <a:prstGeom prst="rect">
            <a:avLst/>
          </a:prstGeom>
        </p:spPr>
      </p:pic>
      <p:pic>
        <p:nvPicPr>
          <p:cNvPr id="16" name="Graphic 15" descr="Pig outline">
            <a:extLst>
              <a:ext uri="{FF2B5EF4-FFF2-40B4-BE49-F238E27FC236}">
                <a16:creationId xmlns:a16="http://schemas.microsoft.com/office/drawing/2014/main" id="{2FDBD955-2070-E78D-53E7-0EC9599859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3164" y="1824708"/>
            <a:ext cx="656279" cy="656279"/>
          </a:xfrm>
          <a:prstGeom prst="rect">
            <a:avLst/>
          </a:prstGeom>
        </p:spPr>
      </p:pic>
      <p:pic>
        <p:nvPicPr>
          <p:cNvPr id="17" name="Graphic 16" descr="Duck outline">
            <a:extLst>
              <a:ext uri="{FF2B5EF4-FFF2-40B4-BE49-F238E27FC236}">
                <a16:creationId xmlns:a16="http://schemas.microsoft.com/office/drawing/2014/main" id="{9283D153-9EAA-6054-4F87-8EE808DA6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3164" y="4160537"/>
            <a:ext cx="656279" cy="656279"/>
          </a:xfrm>
          <a:prstGeom prst="rect">
            <a:avLst/>
          </a:prstGeom>
        </p:spPr>
      </p:pic>
      <p:pic>
        <p:nvPicPr>
          <p:cNvPr id="18" name="Graphic 17" descr="Duck outline">
            <a:extLst>
              <a:ext uri="{FF2B5EF4-FFF2-40B4-BE49-F238E27FC236}">
                <a16:creationId xmlns:a16="http://schemas.microsoft.com/office/drawing/2014/main" id="{5FB6C153-7491-585F-0EDF-A7FF6FB8A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5344" y="6049722"/>
            <a:ext cx="656279" cy="656279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530AEF09-4010-CE1F-4A61-1563FCE4F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36170" y="4524849"/>
            <a:ext cx="656279" cy="656279"/>
          </a:xfrm>
          <a:prstGeom prst="rect">
            <a:avLst/>
          </a:prstGeom>
        </p:spPr>
      </p:pic>
      <p:pic>
        <p:nvPicPr>
          <p:cNvPr id="20" name="Graphic 19" descr="Pig outline">
            <a:extLst>
              <a:ext uri="{FF2B5EF4-FFF2-40B4-BE49-F238E27FC236}">
                <a16:creationId xmlns:a16="http://schemas.microsoft.com/office/drawing/2014/main" id="{1A299A7C-983B-72B1-C975-CCBB1861C4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87374" y="5133571"/>
            <a:ext cx="656279" cy="6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C11E7-B9E2-DB4F-2DE3-1687428F9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8E71C8-C35C-E49F-9FAC-D640CB815198}"/>
              </a:ext>
            </a:extLst>
          </p:cNvPr>
          <p:cNvSpPr txBox="1"/>
          <p:nvPr/>
        </p:nvSpPr>
        <p:spPr>
          <a:xfrm>
            <a:off x="3849329" y="0"/>
            <a:ext cx="4135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Charge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9E97D-18F0-248B-3F8E-644CE25519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37F7FB9-BB21-17A5-9BC5-7ACBB9AE5F20}"/>
              </a:ext>
            </a:extLst>
          </p:cNvPr>
          <p:cNvGrpSpPr/>
          <p:nvPr/>
        </p:nvGrpSpPr>
        <p:grpSpPr>
          <a:xfrm>
            <a:off x="1487838" y="677090"/>
            <a:ext cx="3734734" cy="2521974"/>
            <a:chOff x="0" y="785578"/>
            <a:chExt cx="3734734" cy="25219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ADB62E-04FD-2EA3-137C-2798BFC66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884" t="8522" r="5882" b="70231"/>
            <a:stretch/>
          </p:blipFill>
          <p:spPr>
            <a:xfrm>
              <a:off x="0" y="785578"/>
              <a:ext cx="3734734" cy="252197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3C79DA-ABC8-6622-CF60-7DAF85882C4F}"/>
                </a:ext>
              </a:extLst>
            </p:cNvPr>
            <p:cNvSpPr/>
            <p:nvPr/>
          </p:nvSpPr>
          <p:spPr>
            <a:xfrm>
              <a:off x="0" y="1408922"/>
              <a:ext cx="3620278" cy="164218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2EF0EF-360D-3EBE-9764-1FD152155651}"/>
              </a:ext>
            </a:extLst>
          </p:cNvPr>
          <p:cNvGrpSpPr/>
          <p:nvPr/>
        </p:nvGrpSpPr>
        <p:grpSpPr>
          <a:xfrm>
            <a:off x="8907632" y="925979"/>
            <a:ext cx="3227691" cy="5780022"/>
            <a:chOff x="8907632" y="925979"/>
            <a:chExt cx="3227691" cy="5780022"/>
          </a:xfrm>
        </p:grpSpPr>
        <p:pic>
          <p:nvPicPr>
            <p:cNvPr id="17" name="Graphic 16" descr="Duck outline">
              <a:extLst>
                <a:ext uri="{FF2B5EF4-FFF2-40B4-BE49-F238E27FC236}">
                  <a16:creationId xmlns:a16="http://schemas.microsoft.com/office/drawing/2014/main" id="{6E7ABC68-1462-C8F7-E9CB-78D16AF0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008" y="925979"/>
              <a:ext cx="656279" cy="656279"/>
            </a:xfrm>
            <a:prstGeom prst="rect">
              <a:avLst/>
            </a:prstGeom>
          </p:spPr>
        </p:pic>
        <p:pic>
          <p:nvPicPr>
            <p:cNvPr id="18" name="Graphic 17" descr="User with solid fill">
              <a:extLst>
                <a:ext uri="{FF2B5EF4-FFF2-40B4-BE49-F238E27FC236}">
                  <a16:creationId xmlns:a16="http://schemas.microsoft.com/office/drawing/2014/main" id="{A4BA9C76-9FA0-20EC-C8AF-584EE808A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79287" y="2441137"/>
              <a:ext cx="656279" cy="656279"/>
            </a:xfrm>
            <a:prstGeom prst="rect">
              <a:avLst/>
            </a:prstGeom>
          </p:spPr>
        </p:pic>
        <p:pic>
          <p:nvPicPr>
            <p:cNvPr id="19" name="Graphic 18" descr="Dog outline">
              <a:extLst>
                <a:ext uri="{FF2B5EF4-FFF2-40B4-BE49-F238E27FC236}">
                  <a16:creationId xmlns:a16="http://schemas.microsoft.com/office/drawing/2014/main" id="{0EB4FF53-36D3-6DFD-B04C-DC36E856B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5772" y="4852989"/>
              <a:ext cx="656279" cy="656279"/>
            </a:xfrm>
            <a:prstGeom prst="rect">
              <a:avLst/>
            </a:prstGeom>
          </p:spPr>
        </p:pic>
        <p:pic>
          <p:nvPicPr>
            <p:cNvPr id="20" name="Graphic 19" descr="Horse outline">
              <a:extLst>
                <a:ext uri="{FF2B5EF4-FFF2-40B4-BE49-F238E27FC236}">
                  <a16:creationId xmlns:a16="http://schemas.microsoft.com/office/drawing/2014/main" id="{E34980B0-76E2-1B74-7E0B-63E28D81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7632" y="5994167"/>
              <a:ext cx="656279" cy="656279"/>
            </a:xfrm>
            <a:prstGeom prst="rect">
              <a:avLst/>
            </a:prstGeom>
          </p:spPr>
        </p:pic>
        <p:pic>
          <p:nvPicPr>
            <p:cNvPr id="21" name="Graphic 20" descr="Bats with solid fill">
              <a:extLst>
                <a:ext uri="{FF2B5EF4-FFF2-40B4-BE49-F238E27FC236}">
                  <a16:creationId xmlns:a16="http://schemas.microsoft.com/office/drawing/2014/main" id="{C92A23E5-AF0B-BE17-9125-140C3AC57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79044" y="3613660"/>
              <a:ext cx="656279" cy="656279"/>
            </a:xfrm>
            <a:prstGeom prst="rect">
              <a:avLst/>
            </a:prstGeom>
          </p:spPr>
        </p:pic>
        <p:pic>
          <p:nvPicPr>
            <p:cNvPr id="22" name="Graphic 21" descr="Pig outline">
              <a:extLst>
                <a:ext uri="{FF2B5EF4-FFF2-40B4-BE49-F238E27FC236}">
                  <a16:creationId xmlns:a16="http://schemas.microsoft.com/office/drawing/2014/main" id="{F005B1EA-3E64-79F1-DB30-B0348AB0E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63912" y="1824708"/>
              <a:ext cx="656279" cy="656279"/>
            </a:xfrm>
            <a:prstGeom prst="rect">
              <a:avLst/>
            </a:prstGeom>
          </p:spPr>
        </p:pic>
        <p:pic>
          <p:nvPicPr>
            <p:cNvPr id="23" name="Graphic 22" descr="Duck outline">
              <a:extLst>
                <a:ext uri="{FF2B5EF4-FFF2-40B4-BE49-F238E27FC236}">
                  <a16:creationId xmlns:a16="http://schemas.microsoft.com/office/drawing/2014/main" id="{6C52BDB9-C26C-EDBC-9119-BD5D644E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3912" y="4160537"/>
              <a:ext cx="656279" cy="656279"/>
            </a:xfrm>
            <a:prstGeom prst="rect">
              <a:avLst/>
            </a:prstGeom>
          </p:spPr>
        </p:pic>
        <p:pic>
          <p:nvPicPr>
            <p:cNvPr id="24" name="Graphic 23" descr="Duck outline">
              <a:extLst>
                <a:ext uri="{FF2B5EF4-FFF2-40B4-BE49-F238E27FC236}">
                  <a16:creationId xmlns:a16="http://schemas.microsoft.com/office/drawing/2014/main" id="{4A06AB25-21F6-0388-1E2C-7BE9A421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46092" y="6049722"/>
              <a:ext cx="656279" cy="656279"/>
            </a:xfrm>
            <a:prstGeom prst="rect">
              <a:avLst/>
            </a:prstGeom>
          </p:spPr>
        </p:pic>
        <p:pic>
          <p:nvPicPr>
            <p:cNvPr id="25" name="Graphic 24" descr="User with solid fill">
              <a:extLst>
                <a:ext uri="{FF2B5EF4-FFF2-40B4-BE49-F238E27FC236}">
                  <a16:creationId xmlns:a16="http://schemas.microsoft.com/office/drawing/2014/main" id="{5F438304-D566-CAE5-8D96-0A19B79A4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8432" y="4524849"/>
              <a:ext cx="656279" cy="656279"/>
            </a:xfrm>
            <a:prstGeom prst="rect">
              <a:avLst/>
            </a:prstGeom>
          </p:spPr>
        </p:pic>
        <p:pic>
          <p:nvPicPr>
            <p:cNvPr id="26" name="Graphic 25" descr="Pig outline">
              <a:extLst>
                <a:ext uri="{FF2B5EF4-FFF2-40B4-BE49-F238E27FC236}">
                  <a16:creationId xmlns:a16="http://schemas.microsoft.com/office/drawing/2014/main" id="{608AECE1-E3FF-61DE-8CEF-958B0AD31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9636" y="5133571"/>
              <a:ext cx="656279" cy="65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9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AEA11-7CA8-4499-D3E9-C2E1AB644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0A9FF2-1383-DA9C-46E6-1CF89B50D5DB}"/>
              </a:ext>
            </a:extLst>
          </p:cNvPr>
          <p:cNvSpPr txBox="1"/>
          <p:nvPr/>
        </p:nvSpPr>
        <p:spPr>
          <a:xfrm>
            <a:off x="3849329" y="0"/>
            <a:ext cx="4825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2º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C0440-4804-1317-52B0-2C161511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EBD981-147D-E19B-A132-9B261D7E85C0}"/>
              </a:ext>
            </a:extLst>
          </p:cNvPr>
          <p:cNvSpPr/>
          <p:nvPr/>
        </p:nvSpPr>
        <p:spPr>
          <a:xfrm>
            <a:off x="1487838" y="1481328"/>
            <a:ext cx="3620278" cy="14612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0CD1F-1232-399F-451C-8E21D6ED9052}"/>
              </a:ext>
            </a:extLst>
          </p:cNvPr>
          <p:cNvSpPr/>
          <p:nvPr/>
        </p:nvSpPr>
        <p:spPr>
          <a:xfrm>
            <a:off x="1487838" y="1117056"/>
            <a:ext cx="3620278" cy="1921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0BCDC-EBBB-3FAF-7DDC-C421AA71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52C446E-73E8-E502-2ADF-F38E3C2B0DD0}"/>
              </a:ext>
            </a:extLst>
          </p:cNvPr>
          <p:cNvGrpSpPr/>
          <p:nvPr/>
        </p:nvGrpSpPr>
        <p:grpSpPr>
          <a:xfrm>
            <a:off x="8907632" y="925979"/>
            <a:ext cx="3227691" cy="5780022"/>
            <a:chOff x="8907632" y="925979"/>
            <a:chExt cx="3227691" cy="5780022"/>
          </a:xfrm>
        </p:grpSpPr>
        <p:pic>
          <p:nvPicPr>
            <p:cNvPr id="5" name="Graphic 4" descr="Duck outline">
              <a:extLst>
                <a:ext uri="{FF2B5EF4-FFF2-40B4-BE49-F238E27FC236}">
                  <a16:creationId xmlns:a16="http://schemas.microsoft.com/office/drawing/2014/main" id="{8BB1CEA1-FE5A-446E-915E-7ED1C64AD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008" y="925979"/>
              <a:ext cx="656279" cy="656279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84477F86-D982-84C0-9103-6D1F9C7F2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79287" y="2441137"/>
              <a:ext cx="656279" cy="656279"/>
            </a:xfrm>
            <a:prstGeom prst="rect">
              <a:avLst/>
            </a:prstGeom>
          </p:spPr>
        </p:pic>
        <p:pic>
          <p:nvPicPr>
            <p:cNvPr id="10" name="Graphic 9" descr="Dog outline">
              <a:extLst>
                <a:ext uri="{FF2B5EF4-FFF2-40B4-BE49-F238E27FC236}">
                  <a16:creationId xmlns:a16="http://schemas.microsoft.com/office/drawing/2014/main" id="{F753B905-C7C2-2D9B-CAE1-6BA9E45C7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5772" y="4852989"/>
              <a:ext cx="656279" cy="656279"/>
            </a:xfrm>
            <a:prstGeom prst="rect">
              <a:avLst/>
            </a:prstGeom>
          </p:spPr>
        </p:pic>
        <p:pic>
          <p:nvPicPr>
            <p:cNvPr id="11" name="Graphic 10" descr="Horse outline">
              <a:extLst>
                <a:ext uri="{FF2B5EF4-FFF2-40B4-BE49-F238E27FC236}">
                  <a16:creationId xmlns:a16="http://schemas.microsoft.com/office/drawing/2014/main" id="{2737CF51-70C3-7694-FF0D-189B28E8A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7632" y="5994167"/>
              <a:ext cx="656279" cy="656279"/>
            </a:xfrm>
            <a:prstGeom prst="rect">
              <a:avLst/>
            </a:prstGeom>
          </p:spPr>
        </p:pic>
        <p:pic>
          <p:nvPicPr>
            <p:cNvPr id="12" name="Graphic 11" descr="Bats with solid fill">
              <a:extLst>
                <a:ext uri="{FF2B5EF4-FFF2-40B4-BE49-F238E27FC236}">
                  <a16:creationId xmlns:a16="http://schemas.microsoft.com/office/drawing/2014/main" id="{527C478B-3B57-C2AA-E930-68090A419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79044" y="3613660"/>
              <a:ext cx="656279" cy="656279"/>
            </a:xfrm>
            <a:prstGeom prst="rect">
              <a:avLst/>
            </a:prstGeom>
          </p:spPr>
        </p:pic>
        <p:pic>
          <p:nvPicPr>
            <p:cNvPr id="13" name="Graphic 12" descr="Pig outline">
              <a:extLst>
                <a:ext uri="{FF2B5EF4-FFF2-40B4-BE49-F238E27FC236}">
                  <a16:creationId xmlns:a16="http://schemas.microsoft.com/office/drawing/2014/main" id="{9749E9F3-0B19-94D2-77C7-0B1379EE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63912" y="1824708"/>
              <a:ext cx="656279" cy="656279"/>
            </a:xfrm>
            <a:prstGeom prst="rect">
              <a:avLst/>
            </a:prstGeom>
          </p:spPr>
        </p:pic>
        <p:pic>
          <p:nvPicPr>
            <p:cNvPr id="14" name="Graphic 13" descr="Duck outline">
              <a:extLst>
                <a:ext uri="{FF2B5EF4-FFF2-40B4-BE49-F238E27FC236}">
                  <a16:creationId xmlns:a16="http://schemas.microsoft.com/office/drawing/2014/main" id="{62BA6DEC-683B-C569-4005-86BA4967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3912" y="4160537"/>
              <a:ext cx="656279" cy="656279"/>
            </a:xfrm>
            <a:prstGeom prst="rect">
              <a:avLst/>
            </a:prstGeom>
          </p:spPr>
        </p:pic>
        <p:pic>
          <p:nvPicPr>
            <p:cNvPr id="15" name="Graphic 14" descr="Duck outline">
              <a:extLst>
                <a:ext uri="{FF2B5EF4-FFF2-40B4-BE49-F238E27FC236}">
                  <a16:creationId xmlns:a16="http://schemas.microsoft.com/office/drawing/2014/main" id="{36D05653-F404-74D3-AB3A-52B1C251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46092" y="6049722"/>
              <a:ext cx="656279" cy="656279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5B227DA9-B8C7-F767-B23A-718C19851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8432" y="4524849"/>
              <a:ext cx="656279" cy="656279"/>
            </a:xfrm>
            <a:prstGeom prst="rect">
              <a:avLst/>
            </a:prstGeom>
          </p:spPr>
        </p:pic>
        <p:pic>
          <p:nvPicPr>
            <p:cNvPr id="17" name="Graphic 16" descr="Pig outline">
              <a:extLst>
                <a:ext uri="{FF2B5EF4-FFF2-40B4-BE49-F238E27FC236}">
                  <a16:creationId xmlns:a16="http://schemas.microsoft.com/office/drawing/2014/main" id="{376ACDE8-55DF-83DF-1D95-92E3A820A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9636" y="5133571"/>
              <a:ext cx="656279" cy="65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3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8EDD9-347D-DA72-8285-403A9A529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ED77D2-FECF-D127-021D-00D258B5360E}"/>
              </a:ext>
            </a:extLst>
          </p:cNvPr>
          <p:cNvSpPr txBox="1"/>
          <p:nvPr/>
        </p:nvSpPr>
        <p:spPr>
          <a:xfrm>
            <a:off x="3849329" y="0"/>
            <a:ext cx="5307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Solvent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2DE7B-C5AE-6D12-4666-2FFF1A48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BF9439-75F1-03BA-C9AA-D1E75C62184A}"/>
              </a:ext>
            </a:extLst>
          </p:cNvPr>
          <p:cNvSpPr/>
          <p:nvPr/>
        </p:nvSpPr>
        <p:spPr>
          <a:xfrm>
            <a:off x="1487838" y="1667434"/>
            <a:ext cx="3620278" cy="12751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216F2-2F2D-B9C1-FB05-28DA1C84D006}"/>
              </a:ext>
            </a:extLst>
          </p:cNvPr>
          <p:cNvSpPr/>
          <p:nvPr/>
        </p:nvSpPr>
        <p:spPr>
          <a:xfrm>
            <a:off x="1487838" y="1117055"/>
            <a:ext cx="3620278" cy="3710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8454A-30B9-90E7-F87B-5F6E9F5DF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2" y="0"/>
            <a:ext cx="10978296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07A5952-2A4C-C573-7F52-8667CFFDB13F}"/>
              </a:ext>
            </a:extLst>
          </p:cNvPr>
          <p:cNvGrpSpPr/>
          <p:nvPr/>
        </p:nvGrpSpPr>
        <p:grpSpPr>
          <a:xfrm>
            <a:off x="8907632" y="925979"/>
            <a:ext cx="3227691" cy="5780022"/>
            <a:chOff x="8907632" y="925979"/>
            <a:chExt cx="3227691" cy="5780022"/>
          </a:xfrm>
        </p:grpSpPr>
        <p:pic>
          <p:nvPicPr>
            <p:cNvPr id="6" name="Graphic 5" descr="Duck outline">
              <a:extLst>
                <a:ext uri="{FF2B5EF4-FFF2-40B4-BE49-F238E27FC236}">
                  <a16:creationId xmlns:a16="http://schemas.microsoft.com/office/drawing/2014/main" id="{5979F3DA-536C-385C-F41D-6B7E1EA87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008" y="925979"/>
              <a:ext cx="656279" cy="656279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CF2EB0D2-B878-C558-C3C3-F890C16A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79287" y="2441137"/>
              <a:ext cx="656279" cy="656279"/>
            </a:xfrm>
            <a:prstGeom prst="rect">
              <a:avLst/>
            </a:prstGeom>
          </p:spPr>
        </p:pic>
        <p:pic>
          <p:nvPicPr>
            <p:cNvPr id="10" name="Graphic 9" descr="Dog outline">
              <a:extLst>
                <a:ext uri="{FF2B5EF4-FFF2-40B4-BE49-F238E27FC236}">
                  <a16:creationId xmlns:a16="http://schemas.microsoft.com/office/drawing/2014/main" id="{C33875FC-FA81-7736-D066-89C33A39A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5772" y="4852989"/>
              <a:ext cx="656279" cy="656279"/>
            </a:xfrm>
            <a:prstGeom prst="rect">
              <a:avLst/>
            </a:prstGeom>
          </p:spPr>
        </p:pic>
        <p:pic>
          <p:nvPicPr>
            <p:cNvPr id="11" name="Graphic 10" descr="Horse outline">
              <a:extLst>
                <a:ext uri="{FF2B5EF4-FFF2-40B4-BE49-F238E27FC236}">
                  <a16:creationId xmlns:a16="http://schemas.microsoft.com/office/drawing/2014/main" id="{B1471698-DE99-5403-5E8C-CF9E145D4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7632" y="5994167"/>
              <a:ext cx="656279" cy="656279"/>
            </a:xfrm>
            <a:prstGeom prst="rect">
              <a:avLst/>
            </a:prstGeom>
          </p:spPr>
        </p:pic>
        <p:pic>
          <p:nvPicPr>
            <p:cNvPr id="12" name="Graphic 11" descr="Bats with solid fill">
              <a:extLst>
                <a:ext uri="{FF2B5EF4-FFF2-40B4-BE49-F238E27FC236}">
                  <a16:creationId xmlns:a16="http://schemas.microsoft.com/office/drawing/2014/main" id="{790A6345-FB89-1387-8A7A-A03173BFC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79044" y="3613660"/>
              <a:ext cx="656279" cy="656279"/>
            </a:xfrm>
            <a:prstGeom prst="rect">
              <a:avLst/>
            </a:prstGeom>
          </p:spPr>
        </p:pic>
        <p:pic>
          <p:nvPicPr>
            <p:cNvPr id="13" name="Graphic 12" descr="Pig outline">
              <a:extLst>
                <a:ext uri="{FF2B5EF4-FFF2-40B4-BE49-F238E27FC236}">
                  <a16:creationId xmlns:a16="http://schemas.microsoft.com/office/drawing/2014/main" id="{661A7444-F506-BEEF-FDB7-B6BF5722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63912" y="1824708"/>
              <a:ext cx="656279" cy="656279"/>
            </a:xfrm>
            <a:prstGeom prst="rect">
              <a:avLst/>
            </a:prstGeom>
          </p:spPr>
        </p:pic>
        <p:pic>
          <p:nvPicPr>
            <p:cNvPr id="14" name="Graphic 13" descr="Duck outline">
              <a:extLst>
                <a:ext uri="{FF2B5EF4-FFF2-40B4-BE49-F238E27FC236}">
                  <a16:creationId xmlns:a16="http://schemas.microsoft.com/office/drawing/2014/main" id="{383D203B-6575-CB50-FD40-3905D673A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3912" y="4160537"/>
              <a:ext cx="656279" cy="656279"/>
            </a:xfrm>
            <a:prstGeom prst="rect">
              <a:avLst/>
            </a:prstGeom>
          </p:spPr>
        </p:pic>
        <p:pic>
          <p:nvPicPr>
            <p:cNvPr id="15" name="Graphic 14" descr="Duck outline">
              <a:extLst>
                <a:ext uri="{FF2B5EF4-FFF2-40B4-BE49-F238E27FC236}">
                  <a16:creationId xmlns:a16="http://schemas.microsoft.com/office/drawing/2014/main" id="{EE396F72-88BA-D946-5261-454AD551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46092" y="6049722"/>
              <a:ext cx="656279" cy="656279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AA67434B-E937-498B-31F9-3CEF1101C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8432" y="4524849"/>
              <a:ext cx="656279" cy="656279"/>
            </a:xfrm>
            <a:prstGeom prst="rect">
              <a:avLst/>
            </a:prstGeom>
          </p:spPr>
        </p:pic>
        <p:pic>
          <p:nvPicPr>
            <p:cNvPr id="17" name="Graphic 16" descr="Pig outline">
              <a:extLst>
                <a:ext uri="{FF2B5EF4-FFF2-40B4-BE49-F238E27FC236}">
                  <a16:creationId xmlns:a16="http://schemas.microsoft.com/office/drawing/2014/main" id="{3C90993A-E984-CCF3-97B7-B5B41BA75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9636" y="5133571"/>
              <a:ext cx="656279" cy="65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07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AB2C3-AB94-359F-3512-5FB58325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C4EEB-2A8E-6BA9-7DA8-7CC6FCE8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B5728-1B8F-2BCA-412C-29354E7E760E}"/>
              </a:ext>
            </a:extLst>
          </p:cNvPr>
          <p:cNvSpPr txBox="1"/>
          <p:nvPr/>
        </p:nvSpPr>
        <p:spPr>
          <a:xfrm>
            <a:off x="3849329" y="0"/>
            <a:ext cx="386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CASG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7A899-F2E4-A8B4-569A-716B4306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A8FBAA-C092-6B06-9071-7716997A35B6}"/>
              </a:ext>
            </a:extLst>
          </p:cNvPr>
          <p:cNvSpPr/>
          <p:nvPr/>
        </p:nvSpPr>
        <p:spPr>
          <a:xfrm>
            <a:off x="1487838" y="1854200"/>
            <a:ext cx="3620278" cy="10884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1C32A-51E3-1918-2AB7-AE50769901BA}"/>
              </a:ext>
            </a:extLst>
          </p:cNvPr>
          <p:cNvSpPr/>
          <p:nvPr/>
        </p:nvSpPr>
        <p:spPr>
          <a:xfrm>
            <a:off x="1487838" y="1117055"/>
            <a:ext cx="3620278" cy="5466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AF2694-92E1-C025-8F17-7E4BFAA1D8E7}"/>
              </a:ext>
            </a:extLst>
          </p:cNvPr>
          <p:cNvGrpSpPr/>
          <p:nvPr/>
        </p:nvGrpSpPr>
        <p:grpSpPr>
          <a:xfrm>
            <a:off x="8907632" y="925979"/>
            <a:ext cx="3227691" cy="5780022"/>
            <a:chOff x="8907632" y="925979"/>
            <a:chExt cx="3227691" cy="5780022"/>
          </a:xfrm>
        </p:grpSpPr>
        <p:pic>
          <p:nvPicPr>
            <p:cNvPr id="5" name="Graphic 4" descr="Duck outline">
              <a:extLst>
                <a:ext uri="{FF2B5EF4-FFF2-40B4-BE49-F238E27FC236}">
                  <a16:creationId xmlns:a16="http://schemas.microsoft.com/office/drawing/2014/main" id="{661C85F3-A4D7-2FF9-29C1-749E9BF4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008" y="925979"/>
              <a:ext cx="656279" cy="656279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B6AD61D1-B48B-C937-240B-C2043F15B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79287" y="2441137"/>
              <a:ext cx="656279" cy="656279"/>
            </a:xfrm>
            <a:prstGeom prst="rect">
              <a:avLst/>
            </a:prstGeom>
          </p:spPr>
        </p:pic>
        <p:pic>
          <p:nvPicPr>
            <p:cNvPr id="10" name="Graphic 9" descr="Dog outline">
              <a:extLst>
                <a:ext uri="{FF2B5EF4-FFF2-40B4-BE49-F238E27FC236}">
                  <a16:creationId xmlns:a16="http://schemas.microsoft.com/office/drawing/2014/main" id="{FFF125AA-F177-007C-6BC6-F3416D9E4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5772" y="4852989"/>
              <a:ext cx="656279" cy="656279"/>
            </a:xfrm>
            <a:prstGeom prst="rect">
              <a:avLst/>
            </a:prstGeom>
          </p:spPr>
        </p:pic>
        <p:pic>
          <p:nvPicPr>
            <p:cNvPr id="11" name="Graphic 10" descr="Horse outline">
              <a:extLst>
                <a:ext uri="{FF2B5EF4-FFF2-40B4-BE49-F238E27FC236}">
                  <a16:creationId xmlns:a16="http://schemas.microsoft.com/office/drawing/2014/main" id="{EBB4625B-C0A4-767F-058F-FE57DFABD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7632" y="5994167"/>
              <a:ext cx="656279" cy="656279"/>
            </a:xfrm>
            <a:prstGeom prst="rect">
              <a:avLst/>
            </a:prstGeom>
          </p:spPr>
        </p:pic>
        <p:pic>
          <p:nvPicPr>
            <p:cNvPr id="12" name="Graphic 11" descr="Bats with solid fill">
              <a:extLst>
                <a:ext uri="{FF2B5EF4-FFF2-40B4-BE49-F238E27FC236}">
                  <a16:creationId xmlns:a16="http://schemas.microsoft.com/office/drawing/2014/main" id="{23D482CB-4876-FB8D-46D6-39A92A24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79044" y="3613660"/>
              <a:ext cx="656279" cy="656279"/>
            </a:xfrm>
            <a:prstGeom prst="rect">
              <a:avLst/>
            </a:prstGeom>
          </p:spPr>
        </p:pic>
        <p:pic>
          <p:nvPicPr>
            <p:cNvPr id="13" name="Graphic 12" descr="Pig outline">
              <a:extLst>
                <a:ext uri="{FF2B5EF4-FFF2-40B4-BE49-F238E27FC236}">
                  <a16:creationId xmlns:a16="http://schemas.microsoft.com/office/drawing/2014/main" id="{7F64CB2C-50AF-0D59-1A72-B0AEA11DD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63912" y="1824708"/>
              <a:ext cx="656279" cy="656279"/>
            </a:xfrm>
            <a:prstGeom prst="rect">
              <a:avLst/>
            </a:prstGeom>
          </p:spPr>
        </p:pic>
        <p:pic>
          <p:nvPicPr>
            <p:cNvPr id="14" name="Graphic 13" descr="Duck outline">
              <a:extLst>
                <a:ext uri="{FF2B5EF4-FFF2-40B4-BE49-F238E27FC236}">
                  <a16:creationId xmlns:a16="http://schemas.microsoft.com/office/drawing/2014/main" id="{DDD28B25-6480-A1A8-D7C9-A73610217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3912" y="4160537"/>
              <a:ext cx="656279" cy="656279"/>
            </a:xfrm>
            <a:prstGeom prst="rect">
              <a:avLst/>
            </a:prstGeom>
          </p:spPr>
        </p:pic>
        <p:pic>
          <p:nvPicPr>
            <p:cNvPr id="15" name="Graphic 14" descr="Duck outline">
              <a:extLst>
                <a:ext uri="{FF2B5EF4-FFF2-40B4-BE49-F238E27FC236}">
                  <a16:creationId xmlns:a16="http://schemas.microsoft.com/office/drawing/2014/main" id="{B8C8186A-239D-2FFD-988F-26F7049D0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46092" y="6049722"/>
              <a:ext cx="656279" cy="656279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C6672F08-64EA-9AB7-7DD4-6E1FF88B4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8432" y="4524849"/>
              <a:ext cx="656279" cy="656279"/>
            </a:xfrm>
            <a:prstGeom prst="rect">
              <a:avLst/>
            </a:prstGeom>
          </p:spPr>
        </p:pic>
        <p:pic>
          <p:nvPicPr>
            <p:cNvPr id="17" name="Graphic 16" descr="Pig outline">
              <a:extLst>
                <a:ext uri="{FF2B5EF4-FFF2-40B4-BE49-F238E27FC236}">
                  <a16:creationId xmlns:a16="http://schemas.microsoft.com/office/drawing/2014/main" id="{2E35A669-B843-4C2B-D73B-D0C584603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9636" y="5133571"/>
              <a:ext cx="656279" cy="65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8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BD74F-11C6-04D6-084A-59A056EE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E0AD00-823A-6FE6-0FD3-F4D34EA61866}"/>
              </a:ext>
            </a:extLst>
          </p:cNvPr>
          <p:cNvSpPr txBox="1"/>
          <p:nvPr/>
        </p:nvSpPr>
        <p:spPr>
          <a:xfrm>
            <a:off x="3849329" y="0"/>
            <a:ext cx="383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ARGP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54DBA-F085-32CB-E964-F35ABAD9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8016CB-EE08-B04A-DE46-BB7722B355C4}"/>
              </a:ext>
            </a:extLst>
          </p:cNvPr>
          <p:cNvSpPr/>
          <p:nvPr/>
        </p:nvSpPr>
        <p:spPr>
          <a:xfrm>
            <a:off x="1487838" y="2044700"/>
            <a:ext cx="3620278" cy="8979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F800F6-048A-6AC5-2C36-1463BB967F2D}"/>
              </a:ext>
            </a:extLst>
          </p:cNvPr>
          <p:cNvSpPr/>
          <p:nvPr/>
        </p:nvSpPr>
        <p:spPr>
          <a:xfrm>
            <a:off x="1487838" y="1117055"/>
            <a:ext cx="3620278" cy="7498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CF063-7008-53E7-A604-89C53364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1D31487-97A8-0DEC-2404-0F7EBC2F528D}"/>
              </a:ext>
            </a:extLst>
          </p:cNvPr>
          <p:cNvGrpSpPr/>
          <p:nvPr/>
        </p:nvGrpSpPr>
        <p:grpSpPr>
          <a:xfrm>
            <a:off x="8907632" y="925979"/>
            <a:ext cx="3227691" cy="5780022"/>
            <a:chOff x="8907632" y="925979"/>
            <a:chExt cx="3227691" cy="5780022"/>
          </a:xfrm>
        </p:grpSpPr>
        <p:pic>
          <p:nvPicPr>
            <p:cNvPr id="6" name="Graphic 5" descr="Duck outline">
              <a:extLst>
                <a:ext uri="{FF2B5EF4-FFF2-40B4-BE49-F238E27FC236}">
                  <a16:creationId xmlns:a16="http://schemas.microsoft.com/office/drawing/2014/main" id="{5A2E9991-5BD1-4428-B5D0-831733313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008" y="925979"/>
              <a:ext cx="656279" cy="656279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E861FE29-E401-EB37-8332-C08AF3057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79287" y="2441137"/>
              <a:ext cx="656279" cy="656279"/>
            </a:xfrm>
            <a:prstGeom prst="rect">
              <a:avLst/>
            </a:prstGeom>
          </p:spPr>
        </p:pic>
        <p:pic>
          <p:nvPicPr>
            <p:cNvPr id="10" name="Graphic 9" descr="Dog outline">
              <a:extLst>
                <a:ext uri="{FF2B5EF4-FFF2-40B4-BE49-F238E27FC236}">
                  <a16:creationId xmlns:a16="http://schemas.microsoft.com/office/drawing/2014/main" id="{3C818771-6415-52BE-01B5-105F51B9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5772" y="4852989"/>
              <a:ext cx="656279" cy="656279"/>
            </a:xfrm>
            <a:prstGeom prst="rect">
              <a:avLst/>
            </a:prstGeom>
          </p:spPr>
        </p:pic>
        <p:pic>
          <p:nvPicPr>
            <p:cNvPr id="11" name="Graphic 10" descr="Horse outline">
              <a:extLst>
                <a:ext uri="{FF2B5EF4-FFF2-40B4-BE49-F238E27FC236}">
                  <a16:creationId xmlns:a16="http://schemas.microsoft.com/office/drawing/2014/main" id="{CD1E4F22-BDDC-8BE8-6E17-22953BA60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7632" y="5994167"/>
              <a:ext cx="656279" cy="656279"/>
            </a:xfrm>
            <a:prstGeom prst="rect">
              <a:avLst/>
            </a:prstGeom>
          </p:spPr>
        </p:pic>
        <p:pic>
          <p:nvPicPr>
            <p:cNvPr id="12" name="Graphic 11" descr="Bats with solid fill">
              <a:extLst>
                <a:ext uri="{FF2B5EF4-FFF2-40B4-BE49-F238E27FC236}">
                  <a16:creationId xmlns:a16="http://schemas.microsoft.com/office/drawing/2014/main" id="{024ED098-C8C3-16E9-B11A-F889D4B11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79044" y="3613660"/>
              <a:ext cx="656279" cy="656279"/>
            </a:xfrm>
            <a:prstGeom prst="rect">
              <a:avLst/>
            </a:prstGeom>
          </p:spPr>
        </p:pic>
        <p:pic>
          <p:nvPicPr>
            <p:cNvPr id="13" name="Graphic 12" descr="Pig outline">
              <a:extLst>
                <a:ext uri="{FF2B5EF4-FFF2-40B4-BE49-F238E27FC236}">
                  <a16:creationId xmlns:a16="http://schemas.microsoft.com/office/drawing/2014/main" id="{F0D3CF6D-5932-6239-00E4-2A5620BE9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63912" y="1824708"/>
              <a:ext cx="656279" cy="656279"/>
            </a:xfrm>
            <a:prstGeom prst="rect">
              <a:avLst/>
            </a:prstGeom>
          </p:spPr>
        </p:pic>
        <p:pic>
          <p:nvPicPr>
            <p:cNvPr id="14" name="Graphic 13" descr="Duck outline">
              <a:extLst>
                <a:ext uri="{FF2B5EF4-FFF2-40B4-BE49-F238E27FC236}">
                  <a16:creationId xmlns:a16="http://schemas.microsoft.com/office/drawing/2014/main" id="{7BBC9BFD-668A-15B3-388B-3C426421D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3912" y="4160537"/>
              <a:ext cx="656279" cy="656279"/>
            </a:xfrm>
            <a:prstGeom prst="rect">
              <a:avLst/>
            </a:prstGeom>
          </p:spPr>
        </p:pic>
        <p:pic>
          <p:nvPicPr>
            <p:cNvPr id="15" name="Graphic 14" descr="Duck outline">
              <a:extLst>
                <a:ext uri="{FF2B5EF4-FFF2-40B4-BE49-F238E27FC236}">
                  <a16:creationId xmlns:a16="http://schemas.microsoft.com/office/drawing/2014/main" id="{B56212F9-2D9C-17B0-CADB-E22DB2F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46092" y="6049722"/>
              <a:ext cx="656279" cy="656279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D4755365-FE64-A289-2D02-33E594089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8432" y="4524849"/>
              <a:ext cx="656279" cy="656279"/>
            </a:xfrm>
            <a:prstGeom prst="rect">
              <a:avLst/>
            </a:prstGeom>
          </p:spPr>
        </p:pic>
        <p:pic>
          <p:nvPicPr>
            <p:cNvPr id="17" name="Graphic 16" descr="Pig outline">
              <a:extLst>
                <a:ext uri="{FF2B5EF4-FFF2-40B4-BE49-F238E27FC236}">
                  <a16:creationId xmlns:a16="http://schemas.microsoft.com/office/drawing/2014/main" id="{A30314AE-AA07-D839-DF98-F0A941D18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9636" y="5133571"/>
              <a:ext cx="656279" cy="65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45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E2D9B-263C-17E5-4F5B-BEB0B0D6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283979-095E-D22D-C7B9-238C6C5C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BFF68-6165-778B-A76D-45DAB17938E9}"/>
              </a:ext>
            </a:extLst>
          </p:cNvPr>
          <p:cNvSpPr txBox="1"/>
          <p:nvPr/>
        </p:nvSpPr>
        <p:spPr>
          <a:xfrm>
            <a:off x="3074629" y="0"/>
            <a:ext cx="4938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</a:t>
            </a:r>
            <a:r>
              <a:rPr lang="en-GB" sz="2800" dirty="0" err="1"/>
              <a:t>Polarisability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172BA-C370-4259-6578-ACCD60B685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C97DFD-001C-C679-A0A8-24E81D0BC583}"/>
              </a:ext>
            </a:extLst>
          </p:cNvPr>
          <p:cNvSpPr/>
          <p:nvPr/>
        </p:nvSpPr>
        <p:spPr>
          <a:xfrm>
            <a:off x="1487838" y="2209800"/>
            <a:ext cx="3620278" cy="7328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7E043-0708-58C2-83A7-439F29C8D69B}"/>
              </a:ext>
            </a:extLst>
          </p:cNvPr>
          <p:cNvSpPr/>
          <p:nvPr/>
        </p:nvSpPr>
        <p:spPr>
          <a:xfrm>
            <a:off x="1487838" y="1117055"/>
            <a:ext cx="3620278" cy="9276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21C12D-8434-F8CD-8F11-0CAFFC25EE08}"/>
              </a:ext>
            </a:extLst>
          </p:cNvPr>
          <p:cNvGrpSpPr/>
          <p:nvPr/>
        </p:nvGrpSpPr>
        <p:grpSpPr>
          <a:xfrm>
            <a:off x="8907632" y="925979"/>
            <a:ext cx="3227691" cy="5780022"/>
            <a:chOff x="8907632" y="925979"/>
            <a:chExt cx="3227691" cy="5780022"/>
          </a:xfrm>
        </p:grpSpPr>
        <p:pic>
          <p:nvPicPr>
            <p:cNvPr id="5" name="Graphic 4" descr="Duck outline">
              <a:extLst>
                <a:ext uri="{FF2B5EF4-FFF2-40B4-BE49-F238E27FC236}">
                  <a16:creationId xmlns:a16="http://schemas.microsoft.com/office/drawing/2014/main" id="{F3A75FEF-7F6D-9FEB-3E0C-EDB16C851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008" y="925979"/>
              <a:ext cx="656279" cy="656279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1CAA035F-E55E-11F8-6B37-A08697533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79287" y="2441137"/>
              <a:ext cx="656279" cy="656279"/>
            </a:xfrm>
            <a:prstGeom prst="rect">
              <a:avLst/>
            </a:prstGeom>
          </p:spPr>
        </p:pic>
        <p:pic>
          <p:nvPicPr>
            <p:cNvPr id="10" name="Graphic 9" descr="Dog outline">
              <a:extLst>
                <a:ext uri="{FF2B5EF4-FFF2-40B4-BE49-F238E27FC236}">
                  <a16:creationId xmlns:a16="http://schemas.microsoft.com/office/drawing/2014/main" id="{F2896F8F-C9B2-B516-A780-6B4B358E8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5772" y="4852989"/>
              <a:ext cx="656279" cy="656279"/>
            </a:xfrm>
            <a:prstGeom prst="rect">
              <a:avLst/>
            </a:prstGeom>
          </p:spPr>
        </p:pic>
        <p:pic>
          <p:nvPicPr>
            <p:cNvPr id="11" name="Graphic 10" descr="Horse outline">
              <a:extLst>
                <a:ext uri="{FF2B5EF4-FFF2-40B4-BE49-F238E27FC236}">
                  <a16:creationId xmlns:a16="http://schemas.microsoft.com/office/drawing/2014/main" id="{086EBEB0-66C8-D6C2-6912-C9F6AC058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7632" y="5994167"/>
              <a:ext cx="656279" cy="656279"/>
            </a:xfrm>
            <a:prstGeom prst="rect">
              <a:avLst/>
            </a:prstGeom>
          </p:spPr>
        </p:pic>
        <p:pic>
          <p:nvPicPr>
            <p:cNvPr id="12" name="Graphic 11" descr="Bats with solid fill">
              <a:extLst>
                <a:ext uri="{FF2B5EF4-FFF2-40B4-BE49-F238E27FC236}">
                  <a16:creationId xmlns:a16="http://schemas.microsoft.com/office/drawing/2014/main" id="{D7230DFE-56B9-87D4-E3D4-4B2140758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79044" y="3613660"/>
              <a:ext cx="656279" cy="656279"/>
            </a:xfrm>
            <a:prstGeom prst="rect">
              <a:avLst/>
            </a:prstGeom>
          </p:spPr>
        </p:pic>
        <p:pic>
          <p:nvPicPr>
            <p:cNvPr id="13" name="Graphic 12" descr="Pig outline">
              <a:extLst>
                <a:ext uri="{FF2B5EF4-FFF2-40B4-BE49-F238E27FC236}">
                  <a16:creationId xmlns:a16="http://schemas.microsoft.com/office/drawing/2014/main" id="{E215C27A-9E24-33AE-64EE-467C0E9B0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63912" y="1824708"/>
              <a:ext cx="656279" cy="656279"/>
            </a:xfrm>
            <a:prstGeom prst="rect">
              <a:avLst/>
            </a:prstGeom>
          </p:spPr>
        </p:pic>
        <p:pic>
          <p:nvPicPr>
            <p:cNvPr id="14" name="Graphic 13" descr="Duck outline">
              <a:extLst>
                <a:ext uri="{FF2B5EF4-FFF2-40B4-BE49-F238E27FC236}">
                  <a16:creationId xmlns:a16="http://schemas.microsoft.com/office/drawing/2014/main" id="{BB49ABAC-FC60-E974-A175-34BEA7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3912" y="4160537"/>
              <a:ext cx="656279" cy="656279"/>
            </a:xfrm>
            <a:prstGeom prst="rect">
              <a:avLst/>
            </a:prstGeom>
          </p:spPr>
        </p:pic>
        <p:pic>
          <p:nvPicPr>
            <p:cNvPr id="15" name="Graphic 14" descr="Duck outline">
              <a:extLst>
                <a:ext uri="{FF2B5EF4-FFF2-40B4-BE49-F238E27FC236}">
                  <a16:creationId xmlns:a16="http://schemas.microsoft.com/office/drawing/2014/main" id="{881FD398-8EDF-9DC5-F0ED-191471000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46092" y="6049722"/>
              <a:ext cx="656279" cy="656279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FD0716C3-8800-7137-84B8-5A70C05CC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8432" y="4524849"/>
              <a:ext cx="656279" cy="656279"/>
            </a:xfrm>
            <a:prstGeom prst="rect">
              <a:avLst/>
            </a:prstGeom>
          </p:spPr>
        </p:pic>
        <p:pic>
          <p:nvPicPr>
            <p:cNvPr id="17" name="Graphic 16" descr="Pig outline">
              <a:extLst>
                <a:ext uri="{FF2B5EF4-FFF2-40B4-BE49-F238E27FC236}">
                  <a16:creationId xmlns:a16="http://schemas.microsoft.com/office/drawing/2014/main" id="{7E8C584E-AEE0-8501-3BDF-094F30A1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9636" y="5133571"/>
              <a:ext cx="656279" cy="65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16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19C52-5BDF-B313-B02B-6EF1AC9B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7DFCC-5C59-D9ED-D65A-2239ED5DBBA8}"/>
              </a:ext>
            </a:extLst>
          </p:cNvPr>
          <p:cNvSpPr txBox="1"/>
          <p:nvPr/>
        </p:nvSpPr>
        <p:spPr>
          <a:xfrm>
            <a:off x="3849329" y="0"/>
            <a:ext cx="383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ARGP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14BB7-3C56-144E-3BD5-77D84282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4AF2BB-C957-9E3A-81E8-65DBE3A25F54}"/>
              </a:ext>
            </a:extLst>
          </p:cNvPr>
          <p:cNvSpPr/>
          <p:nvPr/>
        </p:nvSpPr>
        <p:spPr>
          <a:xfrm>
            <a:off x="1487838" y="2400300"/>
            <a:ext cx="3620278" cy="54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2A1C-D50C-9B98-8C6B-1B6FC2E5BEF8}"/>
              </a:ext>
            </a:extLst>
          </p:cNvPr>
          <p:cNvSpPr/>
          <p:nvPr/>
        </p:nvSpPr>
        <p:spPr>
          <a:xfrm>
            <a:off x="1487838" y="1117055"/>
            <a:ext cx="3620278" cy="11054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966B6-ACE7-B732-16B3-82A3180B6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B91194D-76F3-C6FE-8D36-4D3FB93BC778}"/>
              </a:ext>
            </a:extLst>
          </p:cNvPr>
          <p:cNvGrpSpPr/>
          <p:nvPr/>
        </p:nvGrpSpPr>
        <p:grpSpPr>
          <a:xfrm>
            <a:off x="8907632" y="925979"/>
            <a:ext cx="3227691" cy="5780022"/>
            <a:chOff x="8907632" y="925979"/>
            <a:chExt cx="3227691" cy="5780022"/>
          </a:xfrm>
        </p:grpSpPr>
        <p:pic>
          <p:nvPicPr>
            <p:cNvPr id="5" name="Graphic 4" descr="Duck outline">
              <a:extLst>
                <a:ext uri="{FF2B5EF4-FFF2-40B4-BE49-F238E27FC236}">
                  <a16:creationId xmlns:a16="http://schemas.microsoft.com/office/drawing/2014/main" id="{B30C3D58-AFB1-7888-A176-E2916002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008" y="925979"/>
              <a:ext cx="656279" cy="656279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EA82364B-1A35-2E5F-7A31-32B6BE851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79287" y="2441137"/>
              <a:ext cx="656279" cy="656279"/>
            </a:xfrm>
            <a:prstGeom prst="rect">
              <a:avLst/>
            </a:prstGeom>
          </p:spPr>
        </p:pic>
        <p:pic>
          <p:nvPicPr>
            <p:cNvPr id="10" name="Graphic 9" descr="Dog outline">
              <a:extLst>
                <a:ext uri="{FF2B5EF4-FFF2-40B4-BE49-F238E27FC236}">
                  <a16:creationId xmlns:a16="http://schemas.microsoft.com/office/drawing/2014/main" id="{39BF6701-D954-5144-7217-A0BDBD373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5772" y="4852989"/>
              <a:ext cx="656279" cy="656279"/>
            </a:xfrm>
            <a:prstGeom prst="rect">
              <a:avLst/>
            </a:prstGeom>
          </p:spPr>
        </p:pic>
        <p:pic>
          <p:nvPicPr>
            <p:cNvPr id="11" name="Graphic 10" descr="Horse outline">
              <a:extLst>
                <a:ext uri="{FF2B5EF4-FFF2-40B4-BE49-F238E27FC236}">
                  <a16:creationId xmlns:a16="http://schemas.microsoft.com/office/drawing/2014/main" id="{66C4C1BB-AAFB-5A2A-9EEF-E1DB51FFF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7632" y="5994167"/>
              <a:ext cx="656279" cy="656279"/>
            </a:xfrm>
            <a:prstGeom prst="rect">
              <a:avLst/>
            </a:prstGeom>
          </p:spPr>
        </p:pic>
        <p:pic>
          <p:nvPicPr>
            <p:cNvPr id="12" name="Graphic 11" descr="Bats with solid fill">
              <a:extLst>
                <a:ext uri="{FF2B5EF4-FFF2-40B4-BE49-F238E27FC236}">
                  <a16:creationId xmlns:a16="http://schemas.microsoft.com/office/drawing/2014/main" id="{8CFA2536-5D3B-2E4E-5DAC-322188BC3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79044" y="3613660"/>
              <a:ext cx="656279" cy="656279"/>
            </a:xfrm>
            <a:prstGeom prst="rect">
              <a:avLst/>
            </a:prstGeom>
          </p:spPr>
        </p:pic>
        <p:pic>
          <p:nvPicPr>
            <p:cNvPr id="13" name="Graphic 12" descr="Pig outline">
              <a:extLst>
                <a:ext uri="{FF2B5EF4-FFF2-40B4-BE49-F238E27FC236}">
                  <a16:creationId xmlns:a16="http://schemas.microsoft.com/office/drawing/2014/main" id="{14A70670-8C63-7708-C070-E1B101FD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63912" y="1824708"/>
              <a:ext cx="656279" cy="656279"/>
            </a:xfrm>
            <a:prstGeom prst="rect">
              <a:avLst/>
            </a:prstGeom>
          </p:spPr>
        </p:pic>
        <p:pic>
          <p:nvPicPr>
            <p:cNvPr id="14" name="Graphic 13" descr="Duck outline">
              <a:extLst>
                <a:ext uri="{FF2B5EF4-FFF2-40B4-BE49-F238E27FC236}">
                  <a16:creationId xmlns:a16="http://schemas.microsoft.com/office/drawing/2014/main" id="{503D6B52-88D8-8168-9D1C-1B448323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3912" y="4160537"/>
              <a:ext cx="656279" cy="656279"/>
            </a:xfrm>
            <a:prstGeom prst="rect">
              <a:avLst/>
            </a:prstGeom>
          </p:spPr>
        </p:pic>
        <p:pic>
          <p:nvPicPr>
            <p:cNvPr id="15" name="Graphic 14" descr="Duck outline">
              <a:extLst>
                <a:ext uri="{FF2B5EF4-FFF2-40B4-BE49-F238E27FC236}">
                  <a16:creationId xmlns:a16="http://schemas.microsoft.com/office/drawing/2014/main" id="{A2515108-3ACA-9806-1096-4C74AA0C1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46092" y="6049722"/>
              <a:ext cx="656279" cy="656279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6BB050FA-0DB7-853E-71F7-284BF4975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8432" y="4524849"/>
              <a:ext cx="656279" cy="656279"/>
            </a:xfrm>
            <a:prstGeom prst="rect">
              <a:avLst/>
            </a:prstGeom>
          </p:spPr>
        </p:pic>
        <p:pic>
          <p:nvPicPr>
            <p:cNvPr id="17" name="Graphic 16" descr="Pig outline">
              <a:extLst>
                <a:ext uri="{FF2B5EF4-FFF2-40B4-BE49-F238E27FC236}">
                  <a16:creationId xmlns:a16="http://schemas.microsoft.com/office/drawing/2014/main" id="{3B0122F3-9E3D-90D0-3435-854ED6404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9636" y="5133571"/>
              <a:ext cx="656279" cy="65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8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1D550-A0C0-17B1-2C61-3DF013A7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F329101-AC18-06E0-69C6-0E3B2C552F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B9E86-A7D7-3A93-67BE-A500D2DF465D}"/>
              </a:ext>
            </a:extLst>
          </p:cNvPr>
          <p:cNvSpPr txBox="1"/>
          <p:nvPr/>
        </p:nvSpPr>
        <p:spPr>
          <a:xfrm>
            <a:off x="3849329" y="0"/>
            <a:ext cx="3631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ZIMJ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41296-80FE-3788-C8A0-40A7B704CB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490726-A2C5-1185-65D8-FD0B6B3B50FF}"/>
              </a:ext>
            </a:extLst>
          </p:cNvPr>
          <p:cNvSpPr/>
          <p:nvPr/>
        </p:nvSpPr>
        <p:spPr>
          <a:xfrm>
            <a:off x="1487838" y="2569029"/>
            <a:ext cx="3620278" cy="3735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955CE8-142F-330D-BEE2-6D519ECC14DB}"/>
              </a:ext>
            </a:extLst>
          </p:cNvPr>
          <p:cNvSpPr/>
          <p:nvPr/>
        </p:nvSpPr>
        <p:spPr>
          <a:xfrm>
            <a:off x="1487838" y="1117055"/>
            <a:ext cx="3620278" cy="12778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45DBB-B43C-C743-015F-B33797345DBF}"/>
              </a:ext>
            </a:extLst>
          </p:cNvPr>
          <p:cNvGrpSpPr/>
          <p:nvPr/>
        </p:nvGrpSpPr>
        <p:grpSpPr>
          <a:xfrm>
            <a:off x="8907632" y="925979"/>
            <a:ext cx="3227691" cy="5780022"/>
            <a:chOff x="8907632" y="925979"/>
            <a:chExt cx="3227691" cy="5780022"/>
          </a:xfrm>
        </p:grpSpPr>
        <p:pic>
          <p:nvPicPr>
            <p:cNvPr id="5" name="Graphic 4" descr="Duck outline">
              <a:extLst>
                <a:ext uri="{FF2B5EF4-FFF2-40B4-BE49-F238E27FC236}">
                  <a16:creationId xmlns:a16="http://schemas.microsoft.com/office/drawing/2014/main" id="{D96024F3-A646-34DB-6540-8E91FAB0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008" y="925979"/>
              <a:ext cx="656279" cy="656279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B45B1B19-2810-BDAC-D36B-EE64CDB7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79287" y="2441137"/>
              <a:ext cx="656279" cy="656279"/>
            </a:xfrm>
            <a:prstGeom prst="rect">
              <a:avLst/>
            </a:prstGeom>
          </p:spPr>
        </p:pic>
        <p:pic>
          <p:nvPicPr>
            <p:cNvPr id="10" name="Graphic 9" descr="Dog outline">
              <a:extLst>
                <a:ext uri="{FF2B5EF4-FFF2-40B4-BE49-F238E27FC236}">
                  <a16:creationId xmlns:a16="http://schemas.microsoft.com/office/drawing/2014/main" id="{C23F99FA-0B29-CA97-D736-67D89A04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5772" y="4852989"/>
              <a:ext cx="656279" cy="656279"/>
            </a:xfrm>
            <a:prstGeom prst="rect">
              <a:avLst/>
            </a:prstGeom>
          </p:spPr>
        </p:pic>
        <p:pic>
          <p:nvPicPr>
            <p:cNvPr id="11" name="Graphic 10" descr="Horse outline">
              <a:extLst>
                <a:ext uri="{FF2B5EF4-FFF2-40B4-BE49-F238E27FC236}">
                  <a16:creationId xmlns:a16="http://schemas.microsoft.com/office/drawing/2014/main" id="{752694F6-64CF-0B95-4286-22543720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7632" y="5994167"/>
              <a:ext cx="656279" cy="656279"/>
            </a:xfrm>
            <a:prstGeom prst="rect">
              <a:avLst/>
            </a:prstGeom>
          </p:spPr>
        </p:pic>
        <p:pic>
          <p:nvPicPr>
            <p:cNvPr id="12" name="Graphic 11" descr="Bats with solid fill">
              <a:extLst>
                <a:ext uri="{FF2B5EF4-FFF2-40B4-BE49-F238E27FC236}">
                  <a16:creationId xmlns:a16="http://schemas.microsoft.com/office/drawing/2014/main" id="{54FC2884-9F98-8D47-8F8F-9BB731137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79044" y="3613660"/>
              <a:ext cx="656279" cy="656279"/>
            </a:xfrm>
            <a:prstGeom prst="rect">
              <a:avLst/>
            </a:prstGeom>
          </p:spPr>
        </p:pic>
        <p:pic>
          <p:nvPicPr>
            <p:cNvPr id="13" name="Graphic 12" descr="Pig outline">
              <a:extLst>
                <a:ext uri="{FF2B5EF4-FFF2-40B4-BE49-F238E27FC236}">
                  <a16:creationId xmlns:a16="http://schemas.microsoft.com/office/drawing/2014/main" id="{F1DDBEF2-813F-6334-21F1-8E1193B46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63912" y="1824708"/>
              <a:ext cx="656279" cy="656279"/>
            </a:xfrm>
            <a:prstGeom prst="rect">
              <a:avLst/>
            </a:prstGeom>
          </p:spPr>
        </p:pic>
        <p:pic>
          <p:nvPicPr>
            <p:cNvPr id="14" name="Graphic 13" descr="Duck outline">
              <a:extLst>
                <a:ext uri="{FF2B5EF4-FFF2-40B4-BE49-F238E27FC236}">
                  <a16:creationId xmlns:a16="http://schemas.microsoft.com/office/drawing/2014/main" id="{ABEB4D29-107A-8555-D69C-ABEA66D9D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3912" y="4160537"/>
              <a:ext cx="656279" cy="656279"/>
            </a:xfrm>
            <a:prstGeom prst="rect">
              <a:avLst/>
            </a:prstGeom>
          </p:spPr>
        </p:pic>
        <p:pic>
          <p:nvPicPr>
            <p:cNvPr id="15" name="Graphic 14" descr="Duck outline">
              <a:extLst>
                <a:ext uri="{FF2B5EF4-FFF2-40B4-BE49-F238E27FC236}">
                  <a16:creationId xmlns:a16="http://schemas.microsoft.com/office/drawing/2014/main" id="{376C9E0C-B8E5-8957-A650-C60110EA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46092" y="6049722"/>
              <a:ext cx="656279" cy="656279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7F9446B1-C4B7-A31F-D470-5CF20106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8432" y="4524849"/>
              <a:ext cx="656279" cy="656279"/>
            </a:xfrm>
            <a:prstGeom prst="rect">
              <a:avLst/>
            </a:prstGeom>
          </p:spPr>
        </p:pic>
        <p:pic>
          <p:nvPicPr>
            <p:cNvPr id="17" name="Graphic 16" descr="Pig outline">
              <a:extLst>
                <a:ext uri="{FF2B5EF4-FFF2-40B4-BE49-F238E27FC236}">
                  <a16:creationId xmlns:a16="http://schemas.microsoft.com/office/drawing/2014/main" id="{B0A98C8A-645A-7473-4E1F-A611982DD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9636" y="5133571"/>
              <a:ext cx="656279" cy="65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9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3D18-86B7-C17A-5BD9-E147B410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1812E60-FEDF-1560-0D78-EC183F51F3B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39197-6211-150D-0B7B-146BA916031B}"/>
              </a:ext>
            </a:extLst>
          </p:cNvPr>
          <p:cNvSpPr txBox="1"/>
          <p:nvPr/>
        </p:nvSpPr>
        <p:spPr>
          <a:xfrm>
            <a:off x="3849329" y="0"/>
            <a:ext cx="3803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PAAC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B84BF-F4D9-920F-DFD7-BD7B1F39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BCE8E8-1BFC-E932-4627-BB09339DCDE1}"/>
              </a:ext>
            </a:extLst>
          </p:cNvPr>
          <p:cNvSpPr/>
          <p:nvPr/>
        </p:nvSpPr>
        <p:spPr>
          <a:xfrm>
            <a:off x="1487838" y="2754086"/>
            <a:ext cx="3620278" cy="1885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B36D67-E368-C8BE-28ED-CAE7845AD6F0}"/>
              </a:ext>
            </a:extLst>
          </p:cNvPr>
          <p:cNvSpPr/>
          <p:nvPr/>
        </p:nvSpPr>
        <p:spPr>
          <a:xfrm>
            <a:off x="1487838" y="1117055"/>
            <a:ext cx="3620278" cy="14410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51D4FE-D254-4DC5-0DE2-3CE09FF9BD35}"/>
              </a:ext>
            </a:extLst>
          </p:cNvPr>
          <p:cNvGrpSpPr/>
          <p:nvPr/>
        </p:nvGrpSpPr>
        <p:grpSpPr>
          <a:xfrm>
            <a:off x="8907632" y="925979"/>
            <a:ext cx="3227691" cy="5780022"/>
            <a:chOff x="8907632" y="925979"/>
            <a:chExt cx="3227691" cy="5780022"/>
          </a:xfrm>
        </p:grpSpPr>
        <p:pic>
          <p:nvPicPr>
            <p:cNvPr id="5" name="Graphic 4" descr="Duck outline">
              <a:extLst>
                <a:ext uri="{FF2B5EF4-FFF2-40B4-BE49-F238E27FC236}">
                  <a16:creationId xmlns:a16="http://schemas.microsoft.com/office/drawing/2014/main" id="{3FE95C5F-7802-A92C-4E37-37A6B8B6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008" y="925979"/>
              <a:ext cx="656279" cy="656279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ABE89C9E-7613-1211-2FD3-412A1CF5B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79287" y="2441137"/>
              <a:ext cx="656279" cy="656279"/>
            </a:xfrm>
            <a:prstGeom prst="rect">
              <a:avLst/>
            </a:prstGeom>
          </p:spPr>
        </p:pic>
        <p:pic>
          <p:nvPicPr>
            <p:cNvPr id="10" name="Graphic 9" descr="Dog outline">
              <a:extLst>
                <a:ext uri="{FF2B5EF4-FFF2-40B4-BE49-F238E27FC236}">
                  <a16:creationId xmlns:a16="http://schemas.microsoft.com/office/drawing/2014/main" id="{A4CEDA5F-1DC1-7EAD-8A1A-1C4CB4FFC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5772" y="4852989"/>
              <a:ext cx="656279" cy="656279"/>
            </a:xfrm>
            <a:prstGeom prst="rect">
              <a:avLst/>
            </a:prstGeom>
          </p:spPr>
        </p:pic>
        <p:pic>
          <p:nvPicPr>
            <p:cNvPr id="11" name="Graphic 10" descr="Horse outline">
              <a:extLst>
                <a:ext uri="{FF2B5EF4-FFF2-40B4-BE49-F238E27FC236}">
                  <a16:creationId xmlns:a16="http://schemas.microsoft.com/office/drawing/2014/main" id="{78D3319D-BD6E-7F39-780B-F2E448924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7632" y="5994167"/>
              <a:ext cx="656279" cy="656279"/>
            </a:xfrm>
            <a:prstGeom prst="rect">
              <a:avLst/>
            </a:prstGeom>
          </p:spPr>
        </p:pic>
        <p:pic>
          <p:nvPicPr>
            <p:cNvPr id="12" name="Graphic 11" descr="Bats with solid fill">
              <a:extLst>
                <a:ext uri="{FF2B5EF4-FFF2-40B4-BE49-F238E27FC236}">
                  <a16:creationId xmlns:a16="http://schemas.microsoft.com/office/drawing/2014/main" id="{6E35607C-4937-326A-B651-AAA1EC3FC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79044" y="3613660"/>
              <a:ext cx="656279" cy="656279"/>
            </a:xfrm>
            <a:prstGeom prst="rect">
              <a:avLst/>
            </a:prstGeom>
          </p:spPr>
        </p:pic>
        <p:pic>
          <p:nvPicPr>
            <p:cNvPr id="13" name="Graphic 12" descr="Pig outline">
              <a:extLst>
                <a:ext uri="{FF2B5EF4-FFF2-40B4-BE49-F238E27FC236}">
                  <a16:creationId xmlns:a16="http://schemas.microsoft.com/office/drawing/2014/main" id="{B0D368F9-920E-C94B-9572-4ACAB6EF6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63912" y="1824708"/>
              <a:ext cx="656279" cy="656279"/>
            </a:xfrm>
            <a:prstGeom prst="rect">
              <a:avLst/>
            </a:prstGeom>
          </p:spPr>
        </p:pic>
        <p:pic>
          <p:nvPicPr>
            <p:cNvPr id="14" name="Graphic 13" descr="Duck outline">
              <a:extLst>
                <a:ext uri="{FF2B5EF4-FFF2-40B4-BE49-F238E27FC236}">
                  <a16:creationId xmlns:a16="http://schemas.microsoft.com/office/drawing/2014/main" id="{ACD4C60A-FCF3-6E93-2A9A-1865D2E84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3912" y="4160537"/>
              <a:ext cx="656279" cy="656279"/>
            </a:xfrm>
            <a:prstGeom prst="rect">
              <a:avLst/>
            </a:prstGeom>
          </p:spPr>
        </p:pic>
        <p:pic>
          <p:nvPicPr>
            <p:cNvPr id="15" name="Graphic 14" descr="Duck outline">
              <a:extLst>
                <a:ext uri="{FF2B5EF4-FFF2-40B4-BE49-F238E27FC236}">
                  <a16:creationId xmlns:a16="http://schemas.microsoft.com/office/drawing/2014/main" id="{A8366D9A-F25F-2E70-49F4-89572063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46092" y="6049722"/>
              <a:ext cx="656279" cy="656279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E8FDA781-12E4-937F-390B-C72BA95B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8432" y="4524849"/>
              <a:ext cx="656279" cy="656279"/>
            </a:xfrm>
            <a:prstGeom prst="rect">
              <a:avLst/>
            </a:prstGeom>
          </p:spPr>
        </p:pic>
        <p:pic>
          <p:nvPicPr>
            <p:cNvPr id="17" name="Graphic 16" descr="Pig outline">
              <a:extLst>
                <a:ext uri="{FF2B5EF4-FFF2-40B4-BE49-F238E27FC236}">
                  <a16:creationId xmlns:a16="http://schemas.microsoft.com/office/drawing/2014/main" id="{8DDAD7AA-DAE9-D346-5C9D-15AADB5BB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9636" y="5133571"/>
              <a:ext cx="656279" cy="65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7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09FEBA3-BA6D-BB9A-526B-BC99EC4B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2" t="8522" r="5882" b="50000"/>
          <a:stretch/>
        </p:blipFill>
        <p:spPr>
          <a:xfrm>
            <a:off x="0" y="-1"/>
            <a:ext cx="12192000" cy="40307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FFD905-A9CB-0B53-7795-42A5D009911F}"/>
              </a:ext>
            </a:extLst>
          </p:cNvPr>
          <p:cNvSpPr txBox="1"/>
          <p:nvPr/>
        </p:nvSpPr>
        <p:spPr>
          <a:xfrm>
            <a:off x="957943" y="4604657"/>
            <a:ext cx="971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 10 features with the biggest impacts on AUC, coloured just by the original dataset/</a:t>
            </a:r>
            <a:r>
              <a:rPr lang="en-GB" dirty="0" err="1"/>
              <a:t>iFeatureOmega</a:t>
            </a:r>
            <a:r>
              <a:rPr lang="en-GB" dirty="0"/>
              <a:t> command. PB1 and NS1 have some of the biggest </a:t>
            </a:r>
            <a:r>
              <a:rPr lang="el-GR" dirty="0"/>
              <a:t>Δ</a:t>
            </a:r>
            <a:r>
              <a:rPr lang="en-GB" dirty="0"/>
              <a:t>AUC but in some of the two most boring feature sets </a:t>
            </a:r>
          </a:p>
        </p:txBody>
      </p:sp>
    </p:spTree>
    <p:extLst>
      <p:ext uri="{BB962C8B-B14F-4D97-AF65-F5344CB8AC3E}">
        <p14:creationId xmlns:p14="http://schemas.microsoft.com/office/powerpoint/2010/main" val="4134381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53360-AEF5-365B-EC44-B9633F8BA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6D410B8-E6B0-5F9B-259B-CBDDD397E6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15A26-9728-06F0-17FF-B06DECAC0C7F}"/>
              </a:ext>
            </a:extLst>
          </p:cNvPr>
          <p:cNvSpPr txBox="1"/>
          <p:nvPr/>
        </p:nvSpPr>
        <p:spPr>
          <a:xfrm>
            <a:off x="3849329" y="0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ZIMJ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2B4D2-F349-F9C7-E880-3388A103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EBFBA6-1659-1EC6-D02D-14E191F14648}"/>
              </a:ext>
            </a:extLst>
          </p:cNvPr>
          <p:cNvSpPr/>
          <p:nvPr/>
        </p:nvSpPr>
        <p:spPr>
          <a:xfrm>
            <a:off x="1487838" y="1117055"/>
            <a:ext cx="3620278" cy="16479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9A0606-6F8A-BDC5-F2E8-3D21364E871E}"/>
              </a:ext>
            </a:extLst>
          </p:cNvPr>
          <p:cNvGrpSpPr/>
          <p:nvPr/>
        </p:nvGrpSpPr>
        <p:grpSpPr>
          <a:xfrm>
            <a:off x="8907632" y="925979"/>
            <a:ext cx="3227691" cy="5780022"/>
            <a:chOff x="8907632" y="925979"/>
            <a:chExt cx="3227691" cy="5780022"/>
          </a:xfrm>
        </p:grpSpPr>
        <p:pic>
          <p:nvPicPr>
            <p:cNvPr id="5" name="Graphic 4" descr="Duck outline">
              <a:extLst>
                <a:ext uri="{FF2B5EF4-FFF2-40B4-BE49-F238E27FC236}">
                  <a16:creationId xmlns:a16="http://schemas.microsoft.com/office/drawing/2014/main" id="{B151EAAE-FAAA-CB01-5A75-E7B7EE5F7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008" y="925979"/>
              <a:ext cx="656279" cy="656279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8E8CE656-5B97-B692-BB40-F34DFF305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79287" y="2441137"/>
              <a:ext cx="656279" cy="656279"/>
            </a:xfrm>
            <a:prstGeom prst="rect">
              <a:avLst/>
            </a:prstGeom>
          </p:spPr>
        </p:pic>
        <p:pic>
          <p:nvPicPr>
            <p:cNvPr id="10" name="Graphic 9" descr="Dog outline">
              <a:extLst>
                <a:ext uri="{FF2B5EF4-FFF2-40B4-BE49-F238E27FC236}">
                  <a16:creationId xmlns:a16="http://schemas.microsoft.com/office/drawing/2014/main" id="{BC8ADF23-6B20-6D3B-BE04-AC37E1211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5772" y="4852989"/>
              <a:ext cx="656279" cy="656279"/>
            </a:xfrm>
            <a:prstGeom prst="rect">
              <a:avLst/>
            </a:prstGeom>
          </p:spPr>
        </p:pic>
        <p:pic>
          <p:nvPicPr>
            <p:cNvPr id="11" name="Graphic 10" descr="Horse outline">
              <a:extLst>
                <a:ext uri="{FF2B5EF4-FFF2-40B4-BE49-F238E27FC236}">
                  <a16:creationId xmlns:a16="http://schemas.microsoft.com/office/drawing/2014/main" id="{52BD730A-D782-9FBF-DF7E-2584D61E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7632" y="5994167"/>
              <a:ext cx="656279" cy="656279"/>
            </a:xfrm>
            <a:prstGeom prst="rect">
              <a:avLst/>
            </a:prstGeom>
          </p:spPr>
        </p:pic>
        <p:pic>
          <p:nvPicPr>
            <p:cNvPr id="12" name="Graphic 11" descr="Bats with solid fill">
              <a:extLst>
                <a:ext uri="{FF2B5EF4-FFF2-40B4-BE49-F238E27FC236}">
                  <a16:creationId xmlns:a16="http://schemas.microsoft.com/office/drawing/2014/main" id="{33071706-DE5C-6761-BA9B-E52389E68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79044" y="3613660"/>
              <a:ext cx="656279" cy="656279"/>
            </a:xfrm>
            <a:prstGeom prst="rect">
              <a:avLst/>
            </a:prstGeom>
          </p:spPr>
        </p:pic>
        <p:pic>
          <p:nvPicPr>
            <p:cNvPr id="13" name="Graphic 12" descr="Pig outline">
              <a:extLst>
                <a:ext uri="{FF2B5EF4-FFF2-40B4-BE49-F238E27FC236}">
                  <a16:creationId xmlns:a16="http://schemas.microsoft.com/office/drawing/2014/main" id="{217EDBEE-E5C2-7879-C4C4-1E26BF7E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63912" y="1824708"/>
              <a:ext cx="656279" cy="656279"/>
            </a:xfrm>
            <a:prstGeom prst="rect">
              <a:avLst/>
            </a:prstGeom>
          </p:spPr>
        </p:pic>
        <p:pic>
          <p:nvPicPr>
            <p:cNvPr id="14" name="Graphic 13" descr="Duck outline">
              <a:extLst>
                <a:ext uri="{FF2B5EF4-FFF2-40B4-BE49-F238E27FC236}">
                  <a16:creationId xmlns:a16="http://schemas.microsoft.com/office/drawing/2014/main" id="{370FF6CE-A96B-8148-C68D-C01C6F05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3912" y="4160537"/>
              <a:ext cx="656279" cy="656279"/>
            </a:xfrm>
            <a:prstGeom prst="rect">
              <a:avLst/>
            </a:prstGeom>
          </p:spPr>
        </p:pic>
        <p:pic>
          <p:nvPicPr>
            <p:cNvPr id="15" name="Graphic 14" descr="Duck outline">
              <a:extLst>
                <a:ext uri="{FF2B5EF4-FFF2-40B4-BE49-F238E27FC236}">
                  <a16:creationId xmlns:a16="http://schemas.microsoft.com/office/drawing/2014/main" id="{79F53D95-0042-DDC2-3A11-79A97E915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46092" y="6049722"/>
              <a:ext cx="656279" cy="656279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5E90CFE7-AA5F-AF82-7E68-7B2D51780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8432" y="4524849"/>
              <a:ext cx="656279" cy="656279"/>
            </a:xfrm>
            <a:prstGeom prst="rect">
              <a:avLst/>
            </a:prstGeom>
          </p:spPr>
        </p:pic>
        <p:pic>
          <p:nvPicPr>
            <p:cNvPr id="17" name="Graphic 16" descr="Pig outline">
              <a:extLst>
                <a:ext uri="{FF2B5EF4-FFF2-40B4-BE49-F238E27FC236}">
                  <a16:creationId xmlns:a16="http://schemas.microsoft.com/office/drawing/2014/main" id="{7C38C6A4-9C81-8BFE-0B3E-462EB9C91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9636" y="5133571"/>
              <a:ext cx="656279" cy="656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41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A12A4-377B-2E27-2FEA-4F479367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35" t="1111" b="2064"/>
          <a:stretch/>
        </p:blipFill>
        <p:spPr>
          <a:xfrm>
            <a:off x="0" y="0"/>
            <a:ext cx="5946349" cy="6640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89A52-AA04-3F53-EF46-5D34EDFF2547}"/>
              </a:ext>
            </a:extLst>
          </p:cNvPr>
          <p:cNvSpPr txBox="1"/>
          <p:nvPr/>
        </p:nvSpPr>
        <p:spPr>
          <a:xfrm>
            <a:off x="1852098" y="2122715"/>
            <a:ext cx="112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5152"/>
                </a:solidFill>
              </a:rPr>
              <a:t>pre2009</a:t>
            </a:r>
          </a:p>
          <a:p>
            <a:r>
              <a:rPr lang="en-GB" dirty="0">
                <a:solidFill>
                  <a:srgbClr val="52CCCC"/>
                </a:solidFill>
              </a:rPr>
              <a:t>post2009</a:t>
            </a:r>
          </a:p>
        </p:txBody>
      </p:sp>
    </p:spTree>
    <p:extLst>
      <p:ext uri="{BB962C8B-B14F-4D97-AF65-F5344CB8AC3E}">
        <p14:creationId xmlns:p14="http://schemas.microsoft.com/office/powerpoint/2010/main" val="34582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63AE8-3793-BDA3-B7DA-ADC1A5DA0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364EF-A01A-9E55-36D2-7A56098DC337}"/>
              </a:ext>
            </a:extLst>
          </p:cNvPr>
          <p:cNvSpPr txBox="1"/>
          <p:nvPr/>
        </p:nvSpPr>
        <p:spPr>
          <a:xfrm>
            <a:off x="119744" y="4376057"/>
            <a:ext cx="1140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 of curiosity, wanted to see if any features were important in more than one protein. There are 5 that show up in more than one protein, I’ve paired them together. Interestingly, none in the haemagglutinin.</a:t>
            </a:r>
          </a:p>
          <a:p>
            <a:endParaRPr lang="en-GB" dirty="0"/>
          </a:p>
          <a:p>
            <a:r>
              <a:rPr lang="en-GB" dirty="0"/>
              <a:t>Threw some graphs together showing their impact on the next slides. The large points indicate proteins where the feature appeared in the top 10, but I added all of the proteins just for thoroughness.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3EA54-FF9D-43D7-2D66-CEB68989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70" t="8523" r="6195" b="50054"/>
          <a:stretch/>
        </p:blipFill>
        <p:spPr>
          <a:xfrm>
            <a:off x="0" y="-1"/>
            <a:ext cx="12192000" cy="40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BA0D-3A1E-D67B-4020-106975832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A2BC97-FD10-232F-74C5-73E962A6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8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301D4-0CBC-B4F2-34A0-38B3A175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224266-4520-166A-600E-873E82A6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4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F1A74-408F-8568-FFF1-054C60BF6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F2F28B-21AF-A483-7AB0-C5D96D6B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2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3CEE-07B8-277D-EF3D-F14B435AA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8462AA-9779-E0A4-40E4-2856C9B9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B7858-058E-F232-915D-553954FA6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0E5AF-5221-850B-98F7-84AB5885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4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6E6B8-A878-AE02-BA91-7A95DD29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38890" cy="6770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929D4-CCC1-10D4-AC17-825677271E4A}"/>
              </a:ext>
            </a:extLst>
          </p:cNvPr>
          <p:cNvSpPr txBox="1"/>
          <p:nvPr/>
        </p:nvSpPr>
        <p:spPr>
          <a:xfrm>
            <a:off x="1353110" y="87085"/>
            <a:ext cx="447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Subtypes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E27C83-65F5-1C8E-3DB3-D0E0ACCED413}"/>
              </a:ext>
            </a:extLst>
          </p:cNvPr>
          <p:cNvSpPr/>
          <p:nvPr/>
        </p:nvSpPr>
        <p:spPr>
          <a:xfrm>
            <a:off x="7131368" y="1487805"/>
            <a:ext cx="304801" cy="304801"/>
          </a:xfrm>
          <a:prstGeom prst="ellipse">
            <a:avLst/>
          </a:prstGeom>
          <a:solidFill>
            <a:srgbClr val="7A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CB1622-B3F0-F27A-BAE1-A44B9E2E1E36}"/>
              </a:ext>
            </a:extLst>
          </p:cNvPr>
          <p:cNvSpPr/>
          <p:nvPr/>
        </p:nvSpPr>
        <p:spPr>
          <a:xfrm>
            <a:off x="8394400" y="6123347"/>
            <a:ext cx="304800" cy="304800"/>
          </a:xfrm>
          <a:prstGeom prst="ellipse">
            <a:avLst/>
          </a:prstGeom>
          <a:solidFill>
            <a:srgbClr val="CC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AF787E-7EF5-9008-A5C7-AEE8911F8BFA}"/>
              </a:ext>
            </a:extLst>
          </p:cNvPr>
          <p:cNvSpPr/>
          <p:nvPr/>
        </p:nvSpPr>
        <p:spPr>
          <a:xfrm>
            <a:off x="6730365" y="3378680"/>
            <a:ext cx="304801" cy="304801"/>
          </a:xfrm>
          <a:prstGeom prst="ellipse">
            <a:avLst/>
          </a:prstGeom>
          <a:solidFill>
            <a:srgbClr val="CC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FA1371-6938-DF49-78F0-AEBA3F5BFDF0}"/>
              </a:ext>
            </a:extLst>
          </p:cNvPr>
          <p:cNvSpPr/>
          <p:nvPr/>
        </p:nvSpPr>
        <p:spPr>
          <a:xfrm>
            <a:off x="7177034" y="5374085"/>
            <a:ext cx="304800" cy="304800"/>
          </a:xfrm>
          <a:prstGeom prst="ellipse">
            <a:avLst/>
          </a:prstGeom>
          <a:solidFill>
            <a:srgbClr val="527A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FE0E4E-BF38-7B79-B181-A8071AD84E0F}"/>
              </a:ext>
            </a:extLst>
          </p:cNvPr>
          <p:cNvSpPr/>
          <p:nvPr/>
        </p:nvSpPr>
        <p:spPr>
          <a:xfrm>
            <a:off x="5347609" y="3683481"/>
            <a:ext cx="304800" cy="304800"/>
          </a:xfrm>
          <a:prstGeom prst="ellipse">
            <a:avLst/>
          </a:prstGeom>
          <a:solidFill>
            <a:srgbClr val="A3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1DAA8C-DF6C-B875-1463-5BA8A9F3C1EF}"/>
              </a:ext>
            </a:extLst>
          </p:cNvPr>
          <p:cNvSpPr/>
          <p:nvPr/>
        </p:nvSpPr>
        <p:spPr>
          <a:xfrm>
            <a:off x="7515468" y="4278130"/>
            <a:ext cx="304801" cy="304801"/>
          </a:xfrm>
          <a:prstGeom prst="ellipse">
            <a:avLst/>
          </a:prstGeom>
          <a:solidFill>
            <a:srgbClr val="CC51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D047DA-018A-3D96-3959-793E58669345}"/>
              </a:ext>
            </a:extLst>
          </p:cNvPr>
          <p:cNvSpPr/>
          <p:nvPr/>
        </p:nvSpPr>
        <p:spPr>
          <a:xfrm>
            <a:off x="9856803" y="5678885"/>
            <a:ext cx="304800" cy="304800"/>
          </a:xfrm>
          <a:prstGeom prst="ellipse">
            <a:avLst/>
          </a:prstGeom>
          <a:solidFill>
            <a:srgbClr val="52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0678AE-E258-07D8-F014-61E06E5A6BB5}"/>
              </a:ext>
            </a:extLst>
          </p:cNvPr>
          <p:cNvSpPr/>
          <p:nvPr/>
        </p:nvSpPr>
        <p:spPr>
          <a:xfrm>
            <a:off x="1353110" y="3988281"/>
            <a:ext cx="1042849" cy="4422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Group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014B1-29D8-E5A9-4126-A2867C7A5BC6}"/>
              </a:ext>
            </a:extLst>
          </p:cNvPr>
          <p:cNvSpPr/>
          <p:nvPr/>
        </p:nvSpPr>
        <p:spPr>
          <a:xfrm>
            <a:off x="1353109" y="5985898"/>
            <a:ext cx="1042849" cy="4422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7859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214</Words>
  <Application>Microsoft Macintosh PowerPoint</Application>
  <PresentationFormat>Widescreen</PresentationFormat>
  <Paragraphs>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Bone (PGR)</dc:creator>
  <cp:lastModifiedBy>Jordan Bone (PGR)</cp:lastModifiedBy>
  <cp:revision>14</cp:revision>
  <dcterms:created xsi:type="dcterms:W3CDTF">2025-03-06T15:46:55Z</dcterms:created>
  <dcterms:modified xsi:type="dcterms:W3CDTF">2025-03-07T11:04:51Z</dcterms:modified>
</cp:coreProperties>
</file>