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7"/>
    <p:restoredTop sz="94693"/>
  </p:normalViewPr>
  <p:slideViewPr>
    <p:cSldViewPr snapToGrid="0">
      <p:cViewPr varScale="1">
        <p:scale>
          <a:sx n="129" d="100"/>
          <a:sy n="129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2AEC-9F8D-6F3D-FB1B-E48C72CA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ED60-EC24-A1A7-1CF5-2D169D80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3A21-5BC0-2276-B945-C9C184BA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403C-EC14-FF0D-29FA-2E5CF70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EB29-C1B3-E628-029B-D7477AA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1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1D9-2C36-948A-FB6F-F31D3CB5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CFF99-7801-BACE-4D25-B701B610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76A0-C666-42E7-B203-FE59FA73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FB07-088B-626E-344B-D52B2F7B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5173-6651-9550-15E8-7AAC4291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BA146-3E83-FCC2-030F-87EE67CF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E7209-6696-8D8F-6E6C-D462A8C6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CB05-AAAA-5F3B-F4D2-3990B0EC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A456-1DB9-97F3-2B33-201C9BDF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0CFA-42E7-75E1-F3A2-D2F2FA05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DD2-B876-CAB6-F599-7C821D40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D6DB-33A0-F717-70F5-166C74E9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7866-EDDE-AA91-9D52-0ADD3C1D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139A-0543-B9A7-C561-586EB443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9BB-4199-35B4-7E39-C96CC9D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9A2C-C382-E6F8-C4DB-799648C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C841-128B-96B4-8912-DBA43A84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5BD8-AA06-3F86-06BD-5BF1EEB7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EC93-9F3C-185D-C6AB-601AA1BE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06C7-3D73-6BE7-01B8-B7BA540E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6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410-3E04-4921-4BB3-148BDE3C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F496-4884-EDA8-B52E-855C3AE75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8B70-04AA-6813-10FD-3DC5B52CA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6BE4-A428-4500-462B-6AD58A0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5EAF-3E06-45B0-00CC-CC63FCF2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76AEB-3356-B636-BF8E-3DF3A3F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2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2147-20AB-2024-E0EA-7D343D07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09EA-D5D6-59FB-D56F-685C96BD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98E4-A924-4226-816C-B4F7D8E3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6A03-69D2-F12F-02B4-F797CB090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7A6B0-4AB9-BD2B-A44D-597B019B4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3EB9C-093C-9DAE-5326-41619731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E5D14-0D64-5243-E48A-F702687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98284-447C-E90F-8D08-F07DE5F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1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746D-431C-9144-C519-5268932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1FEDE-0E46-4BFE-7205-9B9DB445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9AB59-4658-CCA8-3134-9D9DD7FA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F6DF4-AA85-7A8E-BEB3-CAC8A58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8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8EB36-041C-8EB4-2A49-3036E0E9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D4427-D828-F412-6BD2-0D43BFF8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8F5CF-8769-D5FA-EC7C-BB957574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866F-7AA3-2777-AE28-67B2C033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6EF6-5495-0B8A-912A-F83128EC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A3A81-AE53-6AC3-F0E6-C2285D4F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196C9-5EE8-E46C-F53F-0081CCB0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8527-7965-E9F3-07A6-AD3DA65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2510-9710-F226-C75A-1C0145A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09B3-784A-CB14-F83D-FCFDC9B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B72B8-516F-A97B-67EA-627B9D802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08BE-D049-211B-D88E-46749B36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F66C-CA17-9AE1-373B-4A32F96B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3E53-1CB0-E903-A1E2-771D412D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0746-2CBA-56BB-ECDC-8D7492D1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8610-FD0D-6A57-5F9C-66A6D7DB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D11EF-8BAE-F48B-7362-F88ABA53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4B51-2661-2F6D-F239-022B2B12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A4B66-1DFE-2D44-B991-42C9BA7596F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9258-A6C1-933D-4743-3ADBC64C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24D4-AB62-6DD1-BE9D-0C55E5F2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6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1D103-2BD9-8DB1-8BD8-A57F441E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6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F111-3AD0-2FF8-2219-2A5A5ABE9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2B99A-A841-FDE5-4C69-015CE80D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7019-9FBF-8E19-E79F-CDDFA83C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2C471-5E5F-04C2-3C5F-BC9604E6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3EBC9-A124-E1B4-AB00-44BED1BAC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8C2B7-26F8-5E41-0EA3-CA855715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C6D07-7E2F-EB6F-AF53-314019E9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E88F7-D22B-05DC-26E6-C0C5B7F8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AFFE8-BE98-2278-7AA3-9087C6C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8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F186-35AE-2FCC-2A6A-B35E5108C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64124-8735-8731-DBAF-7BC08926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B7A38-BE66-092C-4792-7189A3EF1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FB2F-071F-51D0-8FDE-7FDA8C59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6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71579-8C8C-E9B3-EEA6-AA3C47E7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6822-99A2-7191-6C69-8EBF0B2C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5C648-39CB-43DE-F155-E0BAF832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D98C-723B-5A34-5EB7-20A00B0D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00CF9-259B-050B-BBE1-AC63218B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CFFD7-F121-4922-E853-7E6F6B312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94EF3-0C6B-07BC-615D-DD824B64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83D5-243D-BB08-3C5D-C48604A2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A0477-57D6-D6C8-E619-422311C6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068E-C7BE-B6DA-2581-13E3FF53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50783-3C2D-F665-64ED-8D6B45E1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EBC30-D5B8-B562-0156-26C815CC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8C63F-A2E1-2E02-E1CC-B58B99D1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79F6-0C7D-D7DD-ACD1-0D114B07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E60BE-B91D-D2DE-E1EF-EEECA107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9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Bone (PGR)</dc:creator>
  <cp:lastModifiedBy>Jordan Bone (PGR)</cp:lastModifiedBy>
  <cp:revision>2</cp:revision>
  <dcterms:created xsi:type="dcterms:W3CDTF">2025-03-19T10:41:07Z</dcterms:created>
  <dcterms:modified xsi:type="dcterms:W3CDTF">2025-03-19T10:47:51Z</dcterms:modified>
</cp:coreProperties>
</file>