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2"/>
    <p:restoredTop sz="94629"/>
  </p:normalViewPr>
  <p:slideViewPr>
    <p:cSldViewPr snapToGrid="0">
      <p:cViewPr varScale="1">
        <p:scale>
          <a:sx n="129" d="100"/>
          <a:sy n="129" d="100"/>
        </p:scale>
        <p:origin x="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2AEC-9F8D-6F3D-FB1B-E48C72CAB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3ED60-EC24-A1A7-1CF5-2D169D80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93A21-5BC0-2276-B945-C9C184BA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3403C-EC14-FF0D-29FA-2E5CF70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EB29-C1B3-E628-029B-D7477AAD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1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C1D9-2C36-948A-FB6F-F31D3CB5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CFF99-7801-BACE-4D25-B701B610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76A0-C666-42E7-B203-FE59FA73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FB07-088B-626E-344B-D52B2F7B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5173-6651-9550-15E8-7AAC4291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BA146-3E83-FCC2-030F-87EE67CFD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E7209-6696-8D8F-6E6C-D462A8C6B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ECB05-AAAA-5F3B-F4D2-3990B0EC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A456-1DB9-97F3-2B33-201C9BDF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0CFA-42E7-75E1-F3A2-D2F2FA05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5DD2-B876-CAB6-F599-7C821D40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D6DB-33A0-F717-70F5-166C74E9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7866-EDDE-AA91-9D52-0ADD3C1D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139A-0543-B9A7-C561-586EB443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A9BB-4199-35B4-7E39-C96CC9D4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8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9A2C-C382-E6F8-C4DB-799648C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C841-128B-96B4-8912-DBA43A84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5BD8-AA06-3F86-06BD-5BF1EEB7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EC93-9F3C-185D-C6AB-601AA1BE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06C7-3D73-6BE7-01B8-B7BA540E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86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9410-3E04-4921-4BB3-148BDE3C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F496-4884-EDA8-B52E-855C3AE75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28B70-04AA-6813-10FD-3DC5B52CA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B6BE4-A428-4500-462B-6AD58A07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C5EAF-3E06-45B0-00CC-CC63FCF2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76AEB-3356-B636-BF8E-3DF3A3FE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2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2147-20AB-2024-E0EA-7D343D07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A09EA-D5D6-59FB-D56F-685C96BD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D98E4-A924-4226-816C-B4F7D8E3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D6A03-69D2-F12F-02B4-F797CB090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7A6B0-4AB9-BD2B-A44D-597B019B4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3EB9C-093C-9DAE-5326-41619731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E5D14-0D64-5243-E48A-F702687C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98284-447C-E90F-8D08-F07DE5FD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1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746D-431C-9144-C519-52689320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1FEDE-0E46-4BFE-7205-9B9DB445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9AB59-4658-CCA8-3134-9D9DD7FA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F6DF4-AA85-7A8E-BEB3-CAC8A58B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68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8EB36-041C-8EB4-2A49-3036E0E9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D4427-D828-F412-6BD2-0D43BFF8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8F5CF-8769-D5FA-EC7C-BB957574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65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866F-7AA3-2777-AE28-67B2C033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6EF6-5495-0B8A-912A-F83128EC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A3A81-AE53-6AC3-F0E6-C2285D4FB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196C9-5EE8-E46C-F53F-0081CCB0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8527-7965-E9F3-07A6-AD3DA65F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2510-9710-F226-C75A-1C0145AE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0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09B3-784A-CB14-F83D-FCFDC9B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B72B8-516F-A97B-67EA-627B9D802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E08BE-D049-211B-D88E-46749B36A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9F66C-CA17-9AE1-373B-4A32F96B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A3E53-1CB0-E903-A1E2-771D412D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0746-2CBA-56BB-ECDC-8D7492D1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08610-FD0D-6A57-5F9C-66A6D7DB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D11EF-8BAE-F48B-7362-F88ABA53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4B51-2661-2F6D-F239-022B2B12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A4B66-1DFE-2D44-B991-42C9BA7596F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9258-A6C1-933D-4743-3ADBC64CA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24D4-AB62-6DD1-BE9D-0C55E5F2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70B50-E828-434B-AA59-7A5CD839D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76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F919B8-C7A8-E880-9434-996A6DA8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1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CBC2F5-B478-533E-9B9B-14D9FCD1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3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3636C-3DDC-3D09-78B4-1C5B347FB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F57B8-09BB-AF83-B0BA-8E1E2B2C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DBC50-6678-EF87-02FB-4C2175C8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57F5C3-E85A-68B9-1997-2FF6E479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1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8AC7-C612-3887-6AF1-786EA42C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1F8A5E-CFAC-291B-CE4A-FCDD392F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228E-1733-5F6A-FE4A-29C0FDE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9B7D4-5D7D-C0D5-920F-429EEB39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6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C68B9-51BB-2698-0B17-174BB2D55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1C560-47FC-8554-2803-7E3EF7DD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1896572" cy="6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1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905F7-FEA8-9FF2-94A9-5A14BA72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96283-AB17-B1A4-DDC0-17792FAB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5B3154-C175-4FCC-F1F9-96F9108D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68"/>
            <a:ext cx="12192000" cy="40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1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Bone (PGR)</dc:creator>
  <cp:lastModifiedBy>Jordan Bone (PGR)</cp:lastModifiedBy>
  <cp:revision>4</cp:revision>
  <dcterms:created xsi:type="dcterms:W3CDTF">2025-03-19T10:41:07Z</dcterms:created>
  <dcterms:modified xsi:type="dcterms:W3CDTF">2025-03-21T13:35:31Z</dcterms:modified>
</cp:coreProperties>
</file>