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4637-3AEE-4C45-B8C9-B7464D640C7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5B4F-3CB0-4685-B840-2F07B2E73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4637-3AEE-4C45-B8C9-B7464D640C7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5B4F-3CB0-4685-B840-2F07B2E73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1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4637-3AEE-4C45-B8C9-B7464D640C7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5B4F-3CB0-4685-B840-2F07B2E73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59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4637-3AEE-4C45-B8C9-B7464D640C7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5B4F-3CB0-4685-B840-2F07B2E732F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6005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4637-3AEE-4C45-B8C9-B7464D640C7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5B4F-3CB0-4685-B840-2F07B2E73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5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4637-3AEE-4C45-B8C9-B7464D640C7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5B4F-3CB0-4685-B840-2F07B2E73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3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4637-3AEE-4C45-B8C9-B7464D640C7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5B4F-3CB0-4685-B840-2F07B2E73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78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4637-3AEE-4C45-B8C9-B7464D640C7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5B4F-3CB0-4685-B840-2F07B2E73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62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4637-3AEE-4C45-B8C9-B7464D640C7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5B4F-3CB0-4685-B840-2F07B2E73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1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4637-3AEE-4C45-B8C9-B7464D640C7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5B4F-3CB0-4685-B840-2F07B2E73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5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4637-3AEE-4C45-B8C9-B7464D640C7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5B4F-3CB0-4685-B840-2F07B2E73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2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4637-3AEE-4C45-B8C9-B7464D640C7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5B4F-3CB0-4685-B840-2F07B2E73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3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4637-3AEE-4C45-B8C9-B7464D640C7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5B4F-3CB0-4685-B840-2F07B2E73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8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4637-3AEE-4C45-B8C9-B7464D640C7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5B4F-3CB0-4685-B840-2F07B2E73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5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4637-3AEE-4C45-B8C9-B7464D640C7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5B4F-3CB0-4685-B840-2F07B2E73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4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4637-3AEE-4C45-B8C9-B7464D640C7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5B4F-3CB0-4685-B840-2F07B2E73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7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4637-3AEE-4C45-B8C9-B7464D640C7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5B4F-3CB0-4685-B840-2F07B2E73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8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C44637-3AEE-4C45-B8C9-B7464D640C7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05B4F-3CB0-4685-B840-2F07B2E73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53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74FF-C38D-EDDD-95DA-644DCDD3F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9225E-E7C4-F74E-24AF-AACDBB000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Kyle white and </a:t>
            </a:r>
            <a:r>
              <a:rPr lang="en-US" dirty="0" err="1"/>
              <a:t>jordan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4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243E-FB4B-302A-EDDE-84D4E67B7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Museum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7AE77-D4C4-40C8-BC44-7EE652E1D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to Jacksonville Music History Museum</a:t>
            </a:r>
          </a:p>
          <a:p>
            <a:pPr lvl="1"/>
            <a:r>
              <a:rPr lang="en-US" dirty="0"/>
              <a:t>Lack of Space in the Eartha White Museum</a:t>
            </a:r>
          </a:p>
          <a:p>
            <a:pPr lvl="1"/>
            <a:r>
              <a:rPr lang="en-US" dirty="0"/>
              <a:t>Lack of Detail</a:t>
            </a:r>
          </a:p>
          <a:p>
            <a:pPr lvl="1"/>
            <a:r>
              <a:rPr lang="en-US" dirty="0"/>
              <a:t>Lack of Opportunity</a:t>
            </a:r>
          </a:p>
          <a:p>
            <a:r>
              <a:rPr lang="en-US" dirty="0"/>
              <a:t>No LiDAR scans</a:t>
            </a:r>
          </a:p>
          <a:p>
            <a:pPr lvl="1"/>
            <a:r>
              <a:rPr lang="en-US" dirty="0"/>
              <a:t>Build Everything from Scratch</a:t>
            </a:r>
          </a:p>
          <a:p>
            <a:pPr lvl="1"/>
            <a:r>
              <a:rPr lang="en-US" dirty="0"/>
              <a:t>Creative opportunity</a:t>
            </a:r>
          </a:p>
        </p:txBody>
      </p:sp>
    </p:spTree>
    <p:extLst>
      <p:ext uri="{BB962C8B-B14F-4D97-AF65-F5344CB8AC3E}">
        <p14:creationId xmlns:p14="http://schemas.microsoft.com/office/powerpoint/2010/main" val="244942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20EC7-FE42-214E-9C8F-E8F354D7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of the Museum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5EEEE-ED11-9808-E108-A1A29A9D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physical Location</a:t>
            </a:r>
          </a:p>
          <a:p>
            <a:r>
              <a:rPr lang="en-US" dirty="0"/>
              <a:t>Layout design</a:t>
            </a:r>
          </a:p>
          <a:p>
            <a:r>
              <a:rPr lang="en-US" dirty="0"/>
              <a:t>Graph Navigation</a:t>
            </a:r>
          </a:p>
          <a:p>
            <a:r>
              <a:rPr lang="en-US" dirty="0"/>
              <a:t>Allows for the user to quickly</a:t>
            </a:r>
          </a:p>
          <a:p>
            <a:pPr marL="0" indent="0">
              <a:buNone/>
            </a:pPr>
            <a:r>
              <a:rPr lang="en-US" dirty="0"/>
              <a:t>	navigate through each exhibit</a:t>
            </a:r>
          </a:p>
          <a:p>
            <a:pPr marL="0" indent="0">
              <a:buNone/>
            </a:pPr>
            <a:r>
              <a:rPr lang="en-US" dirty="0"/>
              <a:t>	and choose a specific exhibit</a:t>
            </a:r>
          </a:p>
          <a:p>
            <a:r>
              <a:rPr lang="en-US" dirty="0"/>
              <a:t>“Walking through the </a:t>
            </a:r>
          </a:p>
          <a:p>
            <a:pPr marL="0" indent="0">
              <a:buNone/>
            </a:pPr>
            <a:r>
              <a:rPr lang="en-US" dirty="0"/>
              <a:t>	Evolution of Music”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88C87-6B66-F4AB-3A7C-DBB5617EE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10"/>
          <a:stretch/>
        </p:blipFill>
        <p:spPr>
          <a:xfrm>
            <a:off x="7515225" y="1508593"/>
            <a:ext cx="4030664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4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83F00-D2B7-9D94-1481-ADD33351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F22E0-6A05-8120-4694-A9A6C5A8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Summaries of each musician has been typed up</a:t>
            </a:r>
          </a:p>
          <a:p>
            <a:pPr lvl="1"/>
            <a:r>
              <a:rPr lang="en-US" dirty="0"/>
              <a:t>Still must be imported into Unity</a:t>
            </a:r>
          </a:p>
          <a:p>
            <a:r>
              <a:rPr lang="en-US" dirty="0"/>
              <a:t>Must also have a way to Cite sources of information</a:t>
            </a:r>
          </a:p>
          <a:p>
            <a:r>
              <a:rPr lang="en-US" dirty="0"/>
              <a:t>Display information in best way (HUD)</a:t>
            </a:r>
          </a:p>
        </p:txBody>
      </p:sp>
    </p:spTree>
    <p:extLst>
      <p:ext uri="{BB962C8B-B14F-4D97-AF65-F5344CB8AC3E}">
        <p14:creationId xmlns:p14="http://schemas.microsoft.com/office/powerpoint/2010/main" val="419544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244E-47DC-B6CB-863D-00D89955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BD3EE-3FBB-A513-E4B9-85AACA483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pictures of Artists and Bands</a:t>
            </a:r>
          </a:p>
          <a:p>
            <a:pPr lvl="1"/>
            <a:r>
              <a:rPr lang="en-US" dirty="0"/>
              <a:t>Gives users better idea of time periods and styles</a:t>
            </a:r>
          </a:p>
          <a:p>
            <a:pPr lvl="1"/>
            <a:r>
              <a:rPr lang="en-US" dirty="0"/>
              <a:t>“Walking through the Evolution of Music”</a:t>
            </a:r>
          </a:p>
          <a:p>
            <a:r>
              <a:rPr lang="en-US" dirty="0"/>
              <a:t>Helps Users put information to faces</a:t>
            </a:r>
          </a:p>
          <a:p>
            <a:r>
              <a:rPr lang="en-US" dirty="0"/>
              <a:t>Also will Implement Videos of Performances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CD0C344-FCDF-E84F-62AA-D09D1EDE03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1" t="19378" r="39844" b="62188"/>
          <a:stretch/>
        </p:blipFill>
        <p:spPr>
          <a:xfrm>
            <a:off x="2770323" y="4562474"/>
            <a:ext cx="6651353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7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2E60-7717-F2A2-6349-30D4389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(Kyle)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A4B5-7AC3-0DE6-ECDA-609BF184C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Music to Exhibits </a:t>
            </a:r>
          </a:p>
          <a:p>
            <a:pPr lvl="1"/>
            <a:r>
              <a:rPr lang="en-US" dirty="0"/>
              <a:t>Only Plays When User is Within that Exhibit</a:t>
            </a:r>
          </a:p>
          <a:p>
            <a:r>
              <a:rPr lang="en-US" dirty="0"/>
              <a:t>Add Videos to Exhibits</a:t>
            </a:r>
          </a:p>
          <a:p>
            <a:pPr lvl="1"/>
            <a:r>
              <a:rPr lang="en-US" dirty="0"/>
              <a:t>Incorporate Videos so Users can Hear and See live performances</a:t>
            </a:r>
          </a:p>
          <a:p>
            <a:r>
              <a:rPr lang="en-US" dirty="0"/>
              <a:t>Add Assets to Exhibits</a:t>
            </a:r>
          </a:p>
          <a:p>
            <a:pPr lvl="1"/>
            <a:r>
              <a:rPr lang="en-US" dirty="0"/>
              <a:t>Guitars, Drums, Speakers</a:t>
            </a:r>
            <a:r>
              <a:rPr lang="en-US"/>
              <a:t>, Microphones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49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186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Final Project Update</vt:lpstr>
      <vt:lpstr>Museum Update</vt:lpstr>
      <vt:lpstr>Layout of the Museum</vt:lpstr>
      <vt:lpstr>Information</vt:lpstr>
      <vt:lpstr>Pictures</vt:lpstr>
      <vt:lpstr>Next Steps (Kyle)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Update</dc:title>
  <dc:creator>Donnie K White</dc:creator>
  <cp:lastModifiedBy>Donnie K White</cp:lastModifiedBy>
  <cp:revision>1</cp:revision>
  <dcterms:created xsi:type="dcterms:W3CDTF">2023-04-10T05:00:42Z</dcterms:created>
  <dcterms:modified xsi:type="dcterms:W3CDTF">2023-04-10T05:21:44Z</dcterms:modified>
</cp:coreProperties>
</file>