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/>
              <a:t>Jacksonville Music</a:t>
            </a:r>
            <a:br>
              <a:rPr lang="en-US" spc="400" dirty="0"/>
            </a:br>
            <a:r>
              <a:rPr lang="en-US" spc="400" dirty="0"/>
              <a:t>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Kyle W.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Jordan G.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6790-12E9-2068-3722-A5ADB27E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0C94-C805-16B6-2249-BD1261F2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simulate an actual museum in the design</a:t>
            </a:r>
          </a:p>
          <a:p>
            <a:pPr lvl="1"/>
            <a:r>
              <a:rPr lang="en-US" dirty="0"/>
              <a:t>Mixture of Pictures, assets, and videos</a:t>
            </a:r>
          </a:p>
          <a:p>
            <a:r>
              <a:rPr lang="en-US" dirty="0"/>
              <a:t>Wanted more than just guitars</a:t>
            </a:r>
          </a:p>
          <a:p>
            <a:pPr lvl="1"/>
            <a:r>
              <a:rPr lang="en-US" dirty="0"/>
              <a:t>Recording Studio</a:t>
            </a:r>
          </a:p>
          <a:p>
            <a:pPr lvl="1"/>
            <a:r>
              <a:rPr lang="en-US" dirty="0"/>
              <a:t>Backstage experience</a:t>
            </a:r>
          </a:p>
          <a:p>
            <a:r>
              <a:rPr lang="en-US" dirty="0"/>
              <a:t>Make the user feel like a rockstar</a:t>
            </a:r>
          </a:p>
          <a:p>
            <a:r>
              <a:rPr lang="en-US" dirty="0"/>
              <a:t>Make the user feel like they are “Walking through time”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16D3-B9A0-EBB8-D3BA-F279915F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7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9EA3-987C-B38B-487D-101765D7C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based movement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2CD9D-06E4-718C-9C5D-F28303B9C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FA6-6A54-71D8-BE96-38EF76A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 based movement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2B61-A382-3C93-9C29-8DE7B1A6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0700-D2F2-49CC-6117-7220A43E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9E3F-0DC8-E236-A800-5AA29EF61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D7806-019A-827E-5266-C77431652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17B-C52F-8467-A1B6-9FEE5A43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71C9-8F4B-0783-3672-FD747C40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free quality assets</a:t>
            </a:r>
          </a:p>
          <a:p>
            <a:r>
              <a:rPr lang="en-US" dirty="0"/>
              <a:t>Lack of information about some artists time in Jacksonville</a:t>
            </a:r>
          </a:p>
          <a:p>
            <a:r>
              <a:rPr lang="en-US" dirty="0"/>
              <a:t>Movement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265CD-BB6E-CC2D-B9E0-88EBCE48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1FB-4766-11B6-4B6E-872BB129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9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15A6-254B-4CE2-A792-A4551D9D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69789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EE88-E9E1-9677-74DE-5D8A3D29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54F0-D146-A654-F5A9-CFDE310D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educate about the vast history of Jacksonville Music in an interactive Virtual Environment</a:t>
            </a:r>
          </a:p>
          <a:p>
            <a:r>
              <a:rPr lang="en-US" dirty="0"/>
              <a:t>To emersed users into the environment by using different techniques</a:t>
            </a:r>
          </a:p>
          <a:p>
            <a:r>
              <a:rPr lang="en-US" dirty="0"/>
              <a:t>Use this emersion to make learning fun and interesting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79EC-149F-F83B-5DE3-1B2D73A1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51A7-7EE1-E642-E9C1-19D42C324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did we accomplish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1A2CB-58C7-F1D0-BA0A-90F2108D9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E469-D16E-2F64-2847-12476BBE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we accomplish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B32A-2E73-2576-EBC4-B84C7B9A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by building an environment by hand that recreates the industrial feel of downtown Jacksonville</a:t>
            </a:r>
          </a:p>
          <a:p>
            <a:r>
              <a:rPr lang="en-US" dirty="0"/>
              <a:t>We incorporated assets from the Unity store that Users can interact with and manipulate</a:t>
            </a:r>
          </a:p>
          <a:p>
            <a:r>
              <a:rPr lang="en-US" dirty="0"/>
              <a:t>We created a H.U.D. that provided the users with short descriptions of each artist, band, and exhibit</a:t>
            </a:r>
          </a:p>
          <a:p>
            <a:r>
              <a:rPr lang="en-US" dirty="0"/>
              <a:t>Implemented a Node based movement system that automatically moves the user through the museum while still not teleporting the user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19BF-B42F-D4F5-FFEC-120E1E90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3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30C3-C3E0-3E4F-B251-6FD0C4E4B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Exhibits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8D8A9-930F-C8B6-E0A5-49327A430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DB2D-031F-D1DF-EF12-2027B9B2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6DA7-9D72-31A9-933A-6C923367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included a wide selection of exhibits that emersed the user into the history</a:t>
            </a:r>
          </a:p>
          <a:p>
            <a:pPr lvl="1"/>
            <a:r>
              <a:rPr lang="en-US" dirty="0"/>
              <a:t>One large exhibit per band or Artist</a:t>
            </a:r>
          </a:p>
          <a:p>
            <a:pPr lvl="1"/>
            <a:r>
              <a:rPr lang="en-US" dirty="0"/>
              <a:t>Smaller exhibits within those exhibits that highlight certain aspects of the history of those artists and how those artists have influenced Jacksonville History</a:t>
            </a:r>
          </a:p>
          <a:p>
            <a:pPr lvl="2"/>
            <a:r>
              <a:rPr lang="en-US" dirty="0"/>
              <a:t>Recording Studios</a:t>
            </a:r>
          </a:p>
          <a:p>
            <a:pPr lvl="2"/>
            <a:r>
              <a:rPr lang="en-US" dirty="0"/>
              <a:t>Backstage experiences</a:t>
            </a:r>
          </a:p>
          <a:p>
            <a:pPr lvl="2"/>
            <a:r>
              <a:rPr lang="en-US" dirty="0"/>
              <a:t>Pictures</a:t>
            </a:r>
          </a:p>
          <a:p>
            <a:pPr lvl="2"/>
            <a:r>
              <a:rPr lang="en-US" dirty="0"/>
              <a:t>Props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885A-F898-A29A-F5BD-965C08CE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7D85-711D-DE74-2B27-D8052B00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83AA-332A-50D9-2BBE-47ED9ACF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added various songs to each node so that the users can get an idea of the genre of the artist</a:t>
            </a:r>
          </a:p>
          <a:p>
            <a:pPr lvl="1"/>
            <a:r>
              <a:rPr lang="en-US" dirty="0"/>
              <a:t>Each node the user visits will play a different song</a:t>
            </a:r>
          </a:p>
          <a:p>
            <a:r>
              <a:rPr lang="en-US" dirty="0"/>
              <a:t>We added videos of both official music videos and live performances in Jacksonville and surrounding areas</a:t>
            </a:r>
          </a:p>
          <a:p>
            <a:pPr lvl="1"/>
            <a:r>
              <a:rPr lang="en-US" dirty="0"/>
              <a:t>Allows the User to get a more lifelike feel over stagnate pictures and assets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B271-9536-AA70-6184-7877E052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483B-4C9D-1BC5-FD9F-5AB9C3B8C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 designed the exhibits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F658E-4A3C-3394-F4A4-9287C84A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78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{74D23812-D17D-4FFF-8800-524C7F4298AF}tf89338750_win32</Template>
  <TotalTime>141</TotalTime>
  <Words>335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Univers</vt:lpstr>
      <vt:lpstr>GradientUnivers</vt:lpstr>
      <vt:lpstr>Jacksonville Music History</vt:lpstr>
      <vt:lpstr>Goals</vt:lpstr>
      <vt:lpstr>Goals</vt:lpstr>
      <vt:lpstr>How did we accomplish this?</vt:lpstr>
      <vt:lpstr>How did we accomplish This?</vt:lpstr>
      <vt:lpstr>Exhibits</vt:lpstr>
      <vt:lpstr>Exhibits</vt:lpstr>
      <vt:lpstr>Exhibits Continued</vt:lpstr>
      <vt:lpstr>How We designed the exhibits</vt:lpstr>
      <vt:lpstr>Exhibit Design</vt:lpstr>
      <vt:lpstr>Node based movement system</vt:lpstr>
      <vt:lpstr>Node based movement System</vt:lpstr>
      <vt:lpstr>Challenges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Jacksonville Music History</dc:title>
  <dc:creator>Donnie K White</dc:creator>
  <cp:lastModifiedBy>White, Donnie</cp:lastModifiedBy>
  <cp:revision>2</cp:revision>
  <dcterms:created xsi:type="dcterms:W3CDTF">2023-04-24T17:54:31Z</dcterms:created>
  <dcterms:modified xsi:type="dcterms:W3CDTF">2023-04-26T02:44:05Z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