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73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10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FDEF-8E04-7C4B-A960-3FA94A1ACA8B}" type="datetimeFigureOut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EF45-9D87-974C-BEA4-03EB8BED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1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FDEF-8E04-7C4B-A960-3FA94A1ACA8B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EF45-9D87-974C-BEA4-03EB8BED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9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FDEF-8E04-7C4B-A960-3FA94A1ACA8B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EF45-9D87-974C-BEA4-03EB8BED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FDEF-8E04-7C4B-A960-3FA94A1ACA8B}" type="datetimeFigureOut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EF45-9D87-974C-BEA4-03EB8BED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8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FDEF-8E04-7C4B-A960-3FA94A1ACA8B}" type="datetimeFigureOut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EF45-9D87-974C-BEA4-03EB8BED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79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FDEF-8E04-7C4B-A960-3FA94A1ACA8B}" type="datetimeFigureOut">
              <a:rPr lang="en-US" smtClean="0"/>
              <a:t>3/26/23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EF45-9D87-974C-BEA4-03EB8BED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1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FDEF-8E04-7C4B-A960-3FA94A1ACA8B}" type="datetimeFigureOut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EF45-9D87-974C-BEA4-03EB8BED91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4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FDEF-8E04-7C4B-A960-3FA94A1ACA8B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EF45-9D87-974C-BEA4-03EB8BED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2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FDEF-8E04-7C4B-A960-3FA94A1ACA8B}" type="datetimeFigureOut">
              <a:rPr lang="en-US" smtClean="0"/>
              <a:t>3/26/23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EF45-9D87-974C-BEA4-03EB8BED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7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FDEF-8E04-7C4B-A960-3FA94A1ACA8B}" type="datetimeFigureOut">
              <a:rPr lang="en-US" smtClean="0"/>
              <a:t>3/26/23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EF45-9D87-974C-BEA4-03EB8BED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8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FE0FDEF-8E04-7C4B-A960-3FA94A1ACA8B}" type="datetimeFigureOut">
              <a:rPr lang="en-US" smtClean="0"/>
              <a:t>3/26/23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EF45-9D87-974C-BEA4-03EB8BED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6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572806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100944"/>
            <a:ext cx="7729728" cy="363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E0FDEF-8E04-7C4B-A960-3FA94A1ACA8B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7F4EF45-9D87-974C-BEA4-03EB8BED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4D13-549F-F541-B142-01D2C3EB6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Eartha White Museum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332F6-A075-0942-B509-16014BB6F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Jordan Gallivan &amp; Kyle White</a:t>
            </a:r>
          </a:p>
        </p:txBody>
      </p:sp>
    </p:spTree>
    <p:extLst>
      <p:ext uri="{BB962C8B-B14F-4D97-AF65-F5344CB8AC3E}">
        <p14:creationId xmlns:p14="http://schemas.microsoft.com/office/powerpoint/2010/main" val="334951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A0E5-6336-314D-AA68-C8230A34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2023-05D0-F945-A4A0-C0470D2B8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Eartha White Museum has requested the implementation of a Virtual Reality museum experience for those individuals who cannot visit the museum in person</a:t>
            </a:r>
          </a:p>
          <a:p>
            <a:endParaRPr lang="en-US" dirty="0"/>
          </a:p>
          <a:p>
            <a:r>
              <a:rPr lang="en-US" dirty="0"/>
              <a:t>Dr </a:t>
            </a:r>
            <a:r>
              <a:rPr lang="en-US" dirty="0" err="1"/>
              <a:t>Pfeil</a:t>
            </a:r>
            <a:r>
              <a:rPr lang="en-US" dirty="0"/>
              <a:t> and </a:t>
            </a:r>
            <a:r>
              <a:rPr lang="en-US" dirty="0" err="1"/>
              <a:t>xxxx</a:t>
            </a:r>
            <a:r>
              <a:rPr lang="en-US" dirty="0"/>
              <a:t> conducted LIDAR scans of the Museum and the process has begun to make an interactable museum experience for the user</a:t>
            </a:r>
          </a:p>
        </p:txBody>
      </p:sp>
    </p:spTree>
    <p:extLst>
      <p:ext uri="{BB962C8B-B14F-4D97-AF65-F5344CB8AC3E}">
        <p14:creationId xmlns:p14="http://schemas.microsoft.com/office/powerpoint/2010/main" val="398515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3697-AE3F-0F49-9FDE-C06A254A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5914-5AB7-6C4F-A45D-35038EC05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Heads Up Display (HUD)</a:t>
            </a:r>
          </a:p>
          <a:p>
            <a:endParaRPr lang="en-US" dirty="0"/>
          </a:p>
          <a:p>
            <a:r>
              <a:rPr lang="en-US" dirty="0"/>
              <a:t>Shortest Path Mapping</a:t>
            </a:r>
          </a:p>
          <a:p>
            <a:endParaRPr lang="en-US" dirty="0"/>
          </a:p>
          <a:p>
            <a:r>
              <a:rPr lang="en-US" dirty="0"/>
              <a:t>Selectable and Manipulatable exhibit items</a:t>
            </a:r>
          </a:p>
        </p:txBody>
      </p:sp>
    </p:spTree>
    <p:extLst>
      <p:ext uri="{BB962C8B-B14F-4D97-AF65-F5344CB8AC3E}">
        <p14:creationId xmlns:p14="http://schemas.microsoft.com/office/powerpoint/2010/main" val="161477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A36F-8D5D-C84F-8925-BE1B2CDE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Heads Up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8F6D0-B3B1-5A49-9043-2178C24CF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virtual experiences focus heavily on WIMP selection methods.  This project will leverage a HUD to allow the user to scroll through museum sections and featured exhibits</a:t>
            </a:r>
          </a:p>
          <a:p>
            <a:r>
              <a:rPr lang="en-US" dirty="0"/>
              <a:t>The right side of the display will be nested menus, beginning with the sections of the museum, additionally, a search option will be available</a:t>
            </a:r>
          </a:p>
          <a:p>
            <a:pPr lvl="1"/>
            <a:r>
              <a:rPr lang="en-US" dirty="0"/>
              <a:t>Within each section will be the large exhibits broken down by subsection</a:t>
            </a:r>
          </a:p>
          <a:p>
            <a:r>
              <a:rPr lang="en-US" dirty="0"/>
              <a:t>The left side of the display will feature section and/or exhibit descriptions when one is selected.</a:t>
            </a:r>
          </a:p>
        </p:txBody>
      </p:sp>
    </p:spTree>
    <p:extLst>
      <p:ext uri="{BB962C8B-B14F-4D97-AF65-F5344CB8AC3E}">
        <p14:creationId xmlns:p14="http://schemas.microsoft.com/office/powerpoint/2010/main" val="232172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C2B1-3B0F-9848-9BAA-68C1CDD9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1247-41F6-0744-B163-96C356893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user selects a section or exhibit they wish to visit, the ground will illuminate with a shortest path to the destination.  </a:t>
            </a:r>
          </a:p>
          <a:p>
            <a:r>
              <a:rPr lang="en-US" dirty="0"/>
              <a:t>VR is unique in that a user does not have to look at a map should they choose not to.</a:t>
            </a:r>
          </a:p>
          <a:p>
            <a:r>
              <a:rPr lang="en-US" dirty="0"/>
              <a:t>Users will be able to add intermediate destinations and be directed accordingly</a:t>
            </a:r>
          </a:p>
          <a:p>
            <a:r>
              <a:rPr lang="en-US" dirty="0"/>
              <a:t>Should a user deviate from the path, the shortest path will be updated appropriately</a:t>
            </a:r>
          </a:p>
        </p:txBody>
      </p:sp>
    </p:spTree>
    <p:extLst>
      <p:ext uri="{BB962C8B-B14F-4D97-AF65-F5344CB8AC3E}">
        <p14:creationId xmlns:p14="http://schemas.microsoft.com/office/powerpoint/2010/main" val="274875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CF4F-8618-4043-B8A7-1499029C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Selectable and interactable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7B96-29A1-484F-B5EC-FCB49A74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worst part of going to a museum is not being able to touch the exhibits</a:t>
            </a:r>
          </a:p>
          <a:p>
            <a:r>
              <a:rPr lang="en-US" dirty="0"/>
              <a:t>With assistance from the museum staff, if further scans can be facilitated, the project will implement a feature to allow users to pick up and observe/interact with the items</a:t>
            </a:r>
          </a:p>
        </p:txBody>
      </p:sp>
    </p:spTree>
    <p:extLst>
      <p:ext uri="{BB962C8B-B14F-4D97-AF65-F5344CB8AC3E}">
        <p14:creationId xmlns:p14="http://schemas.microsoft.com/office/powerpoint/2010/main" val="38377013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{DFDA0CA6-0D69-D747-9EFC-FFFECB97373D}tf10001120</Template>
  <TotalTime>8382</TotalTime>
  <Words>289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Eartha White Museum</vt:lpstr>
      <vt:lpstr>Background</vt:lpstr>
      <vt:lpstr>Key features</vt:lpstr>
      <vt:lpstr>Heads Up Display</vt:lpstr>
      <vt:lpstr>Shortest Path</vt:lpstr>
      <vt:lpstr>Selectable and interactable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Gallivan</dc:creator>
  <cp:lastModifiedBy>Jordan Gallivan</cp:lastModifiedBy>
  <cp:revision>13</cp:revision>
  <dcterms:created xsi:type="dcterms:W3CDTF">2023-03-03T17:10:05Z</dcterms:created>
  <dcterms:modified xsi:type="dcterms:W3CDTF">2023-03-27T01:30:47Z</dcterms:modified>
</cp:coreProperties>
</file>