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2" r:id="rId4"/>
    <p:sldId id="263" r:id="rId5"/>
    <p:sldId id="264" r:id="rId6"/>
    <p:sldId id="258" r:id="rId7"/>
    <p:sldId id="259"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6"/>
    <p:restoredTop sz="96327"/>
  </p:normalViewPr>
  <p:slideViewPr>
    <p:cSldViewPr snapToGrid="0" snapToObjects="1">
      <p:cViewPr varScale="1">
        <p:scale>
          <a:sx n="129" d="100"/>
          <a:sy n="129" d="100"/>
        </p:scale>
        <p:origin x="224"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FE0FDEF-8E04-7C4B-A960-3FA94A1ACA8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18371113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0FDEF-8E04-7C4B-A960-3FA94A1ACA8B}"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136199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0FDEF-8E04-7C4B-A960-3FA94A1ACA8B}" type="datetimeFigureOut">
              <a:rPr lang="en-US" smtClean="0"/>
              <a:t>3/27/23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178585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0FDEF-8E04-7C4B-A960-3FA94A1ACA8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225008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FE0FDEF-8E04-7C4B-A960-3FA94A1ACA8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5704799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E0FDEF-8E04-7C4B-A960-3FA94A1ACA8B}" type="datetimeFigureOut">
              <a:rPr lang="en-US" smtClean="0"/>
              <a:t>3/27/23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136201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FE0FDEF-8E04-7C4B-A960-3FA94A1ACA8B}" type="datetimeFigureOut">
              <a:rPr lang="en-US" smtClean="0"/>
              <a:t>3/27/23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4EF45-9D87-974C-BEA4-03EB8BED915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3954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0FDEF-8E04-7C4B-A960-3FA94A1ACA8B}" type="datetimeFigureOut">
              <a:rPr lang="en-US" smtClean="0"/>
              <a:t>3/27/23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228942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0FDEF-8E04-7C4B-A960-3FA94A1ACA8B}" type="datetimeFigureOut">
              <a:rPr lang="en-US" smtClean="0"/>
              <a:t>3/27/23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210447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FE0FDEF-8E04-7C4B-A960-3FA94A1ACA8B}" type="datetimeFigureOut">
              <a:rPr lang="en-US" smtClean="0"/>
              <a:t>3/27/23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116198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E0FDEF-8E04-7C4B-A960-3FA94A1ACA8B}" type="datetimeFigureOut">
              <a:rPr lang="en-US" smtClean="0"/>
              <a:t>3/27/23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7F4EF45-9D87-974C-BEA4-03EB8BED9158}" type="slidenum">
              <a:rPr lang="en-US" smtClean="0"/>
              <a:t>‹#›</a:t>
            </a:fld>
            <a:endParaRPr lang="en-US"/>
          </a:p>
        </p:txBody>
      </p:sp>
    </p:spTree>
    <p:extLst>
      <p:ext uri="{BB962C8B-B14F-4D97-AF65-F5344CB8AC3E}">
        <p14:creationId xmlns:p14="http://schemas.microsoft.com/office/powerpoint/2010/main" val="302246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572806"/>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100944"/>
            <a:ext cx="7729728" cy="36390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E0FDEF-8E04-7C4B-A960-3FA94A1ACA8B}" type="datetimeFigureOut">
              <a:rPr lang="en-US" smtClean="0"/>
              <a:t>3/27/23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7F4EF45-9D87-974C-BEA4-03EB8BED9158}" type="slidenum">
              <a:rPr lang="en-US" smtClean="0"/>
              <a:t>‹#›</a:t>
            </a:fld>
            <a:endParaRPr lang="en-US"/>
          </a:p>
        </p:txBody>
      </p:sp>
    </p:spTree>
    <p:extLst>
      <p:ext uri="{BB962C8B-B14F-4D97-AF65-F5344CB8AC3E}">
        <p14:creationId xmlns:p14="http://schemas.microsoft.com/office/powerpoint/2010/main" val="1303881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4D13-549F-F541-B142-01D2C3EB6D0F}"/>
              </a:ext>
            </a:extLst>
          </p:cNvPr>
          <p:cNvSpPr>
            <a:spLocks noGrp="1"/>
          </p:cNvSpPr>
          <p:nvPr>
            <p:ph type="ctrTitle"/>
          </p:nvPr>
        </p:nvSpPr>
        <p:spPr/>
        <p:txBody>
          <a:bodyPr/>
          <a:lstStyle/>
          <a:p>
            <a:r>
              <a:rPr lang="en-US" dirty="0"/>
              <a:t>Eartha White Museum</a:t>
            </a:r>
          </a:p>
        </p:txBody>
      </p:sp>
      <p:sp>
        <p:nvSpPr>
          <p:cNvPr id="3" name="Subtitle 2">
            <a:extLst>
              <a:ext uri="{FF2B5EF4-FFF2-40B4-BE49-F238E27FC236}">
                <a16:creationId xmlns:a16="http://schemas.microsoft.com/office/drawing/2014/main" id="{572332F6-A075-0942-B509-16014BB6F0BD}"/>
              </a:ext>
            </a:extLst>
          </p:cNvPr>
          <p:cNvSpPr>
            <a:spLocks noGrp="1"/>
          </p:cNvSpPr>
          <p:nvPr>
            <p:ph type="subTitle" idx="1"/>
          </p:nvPr>
        </p:nvSpPr>
        <p:spPr/>
        <p:txBody>
          <a:bodyPr/>
          <a:lstStyle/>
          <a:p>
            <a:r>
              <a:rPr lang="en-US" dirty="0"/>
              <a:t>Jordan Gallivan &amp; Kyle White</a:t>
            </a:r>
          </a:p>
        </p:txBody>
      </p:sp>
    </p:spTree>
    <p:extLst>
      <p:ext uri="{BB962C8B-B14F-4D97-AF65-F5344CB8AC3E}">
        <p14:creationId xmlns:p14="http://schemas.microsoft.com/office/powerpoint/2010/main" val="334951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F4F-8618-4043-B8A7-1499029C12DD}"/>
              </a:ext>
            </a:extLst>
          </p:cNvPr>
          <p:cNvSpPr>
            <a:spLocks noGrp="1"/>
          </p:cNvSpPr>
          <p:nvPr>
            <p:ph type="title"/>
          </p:nvPr>
        </p:nvSpPr>
        <p:spPr/>
        <p:txBody>
          <a:bodyPr/>
          <a:lstStyle/>
          <a:p>
            <a:r>
              <a:rPr lang="en-US" dirty="0"/>
              <a:t>Selectable and interactable</a:t>
            </a:r>
          </a:p>
        </p:txBody>
      </p:sp>
      <p:sp>
        <p:nvSpPr>
          <p:cNvPr id="3" name="Content Placeholder 2">
            <a:extLst>
              <a:ext uri="{FF2B5EF4-FFF2-40B4-BE49-F238E27FC236}">
                <a16:creationId xmlns:a16="http://schemas.microsoft.com/office/drawing/2014/main" id="{6C9F7B96-29A1-484F-B5EC-FCB49A745014}"/>
              </a:ext>
            </a:extLst>
          </p:cNvPr>
          <p:cNvSpPr>
            <a:spLocks noGrp="1"/>
          </p:cNvSpPr>
          <p:nvPr>
            <p:ph idx="1"/>
          </p:nvPr>
        </p:nvSpPr>
        <p:spPr/>
        <p:txBody>
          <a:bodyPr/>
          <a:lstStyle/>
          <a:p>
            <a:r>
              <a:rPr lang="en-US" dirty="0"/>
              <a:t>The worst part of going to a museum is not being able to touch </a:t>
            </a:r>
            <a:r>
              <a:rPr lang="en-US"/>
              <a:t>the exhibits</a:t>
            </a:r>
          </a:p>
          <a:p>
            <a:endParaRPr lang="en-US" dirty="0"/>
          </a:p>
          <a:p>
            <a:r>
              <a:rPr lang="en-US" dirty="0"/>
              <a:t>With assistance from the museum staff, if further scans can be facilitated, the project will implement a feature to allow users to pick up and observe/interact with the items</a:t>
            </a:r>
          </a:p>
        </p:txBody>
      </p:sp>
    </p:spTree>
    <p:extLst>
      <p:ext uri="{BB962C8B-B14F-4D97-AF65-F5344CB8AC3E}">
        <p14:creationId xmlns:p14="http://schemas.microsoft.com/office/powerpoint/2010/main" val="38377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A0E5-6336-314D-AA68-C8230A34563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3712023-05D0-F945-A4A0-C0470D2B86C0}"/>
              </a:ext>
            </a:extLst>
          </p:cNvPr>
          <p:cNvSpPr>
            <a:spLocks noGrp="1"/>
          </p:cNvSpPr>
          <p:nvPr>
            <p:ph idx="1"/>
          </p:nvPr>
        </p:nvSpPr>
        <p:spPr/>
        <p:txBody>
          <a:bodyPr/>
          <a:lstStyle/>
          <a:p>
            <a:r>
              <a:rPr lang="en-US" dirty="0"/>
              <a:t>The Eartha White Museum has requested the implementation of a Virtual Reality museum experience for those individuals who cannot visit the museum in person</a:t>
            </a:r>
          </a:p>
          <a:p>
            <a:endParaRPr lang="en-US" dirty="0"/>
          </a:p>
          <a:p>
            <a:r>
              <a:rPr lang="en-US" dirty="0"/>
              <a:t>Dr </a:t>
            </a:r>
            <a:r>
              <a:rPr lang="en-US" dirty="0" err="1"/>
              <a:t>Pfeil</a:t>
            </a:r>
            <a:r>
              <a:rPr lang="en-US" dirty="0"/>
              <a:t> and </a:t>
            </a:r>
            <a:r>
              <a:rPr lang="en-US" dirty="0" err="1"/>
              <a:t>xxxx</a:t>
            </a:r>
            <a:r>
              <a:rPr lang="en-US" dirty="0"/>
              <a:t> conducted LIDAR scans of the Museum and the process has begun to make an interactable museum experience for the user</a:t>
            </a:r>
          </a:p>
        </p:txBody>
      </p:sp>
    </p:spTree>
    <p:extLst>
      <p:ext uri="{BB962C8B-B14F-4D97-AF65-F5344CB8AC3E}">
        <p14:creationId xmlns:p14="http://schemas.microsoft.com/office/powerpoint/2010/main" val="398515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C947-134A-85B8-7DCF-08731632D463}"/>
              </a:ext>
            </a:extLst>
          </p:cNvPr>
          <p:cNvSpPr>
            <a:spLocks noGrp="1"/>
          </p:cNvSpPr>
          <p:nvPr>
            <p:ph type="title"/>
          </p:nvPr>
        </p:nvSpPr>
        <p:spPr/>
        <p:txBody>
          <a:bodyPr/>
          <a:lstStyle/>
          <a:p>
            <a:r>
              <a:rPr lang="en-US" dirty="0"/>
              <a:t>The museum</a:t>
            </a:r>
          </a:p>
        </p:txBody>
      </p:sp>
      <p:sp>
        <p:nvSpPr>
          <p:cNvPr id="3" name="Content Placeholder 2">
            <a:extLst>
              <a:ext uri="{FF2B5EF4-FFF2-40B4-BE49-F238E27FC236}">
                <a16:creationId xmlns:a16="http://schemas.microsoft.com/office/drawing/2014/main" id="{D318DF1A-FAA5-41E1-FA95-BC924388D25D}"/>
              </a:ext>
            </a:extLst>
          </p:cNvPr>
          <p:cNvSpPr>
            <a:spLocks noGrp="1"/>
          </p:cNvSpPr>
          <p:nvPr>
            <p:ph idx="1"/>
          </p:nvPr>
        </p:nvSpPr>
        <p:spPr/>
        <p:txBody>
          <a:bodyPr/>
          <a:lstStyle/>
          <a:p>
            <a:r>
              <a:rPr lang="en-US" dirty="0"/>
              <a:t>Dedicated to Clara White and het Daughter Dr. Eartha White</a:t>
            </a:r>
          </a:p>
          <a:p>
            <a:pPr lvl="1"/>
            <a:r>
              <a:rPr lang="en-US" dirty="0"/>
              <a:t>Both were dedicated humanitarians </a:t>
            </a:r>
          </a:p>
          <a:p>
            <a:r>
              <a:rPr lang="en-US" dirty="0"/>
              <a:t>Contains personal belongings of Eartha White</a:t>
            </a:r>
          </a:p>
          <a:p>
            <a:r>
              <a:rPr lang="en-US" dirty="0"/>
              <a:t>Portrays her daily life</a:t>
            </a:r>
          </a:p>
          <a:p>
            <a:r>
              <a:rPr lang="en-US" dirty="0"/>
              <a:t>Located at the Clara White Mission building</a:t>
            </a:r>
          </a:p>
        </p:txBody>
      </p:sp>
    </p:spTree>
    <p:extLst>
      <p:ext uri="{BB962C8B-B14F-4D97-AF65-F5344CB8AC3E}">
        <p14:creationId xmlns:p14="http://schemas.microsoft.com/office/powerpoint/2010/main" val="145844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B56F-15D5-136D-A9C8-44DC983F69B4}"/>
              </a:ext>
            </a:extLst>
          </p:cNvPr>
          <p:cNvSpPr>
            <a:spLocks noGrp="1"/>
          </p:cNvSpPr>
          <p:nvPr>
            <p:ph type="title"/>
          </p:nvPr>
        </p:nvSpPr>
        <p:spPr/>
        <p:txBody>
          <a:bodyPr/>
          <a:lstStyle/>
          <a:p>
            <a:r>
              <a:rPr lang="en-US" dirty="0"/>
              <a:t>The Clara white mission</a:t>
            </a:r>
          </a:p>
        </p:txBody>
      </p:sp>
      <p:sp>
        <p:nvSpPr>
          <p:cNvPr id="3" name="Content Placeholder 2">
            <a:extLst>
              <a:ext uri="{FF2B5EF4-FFF2-40B4-BE49-F238E27FC236}">
                <a16:creationId xmlns:a16="http://schemas.microsoft.com/office/drawing/2014/main" id="{B669F5FE-8D78-A331-9E1A-0947FD1DC473}"/>
              </a:ext>
            </a:extLst>
          </p:cNvPr>
          <p:cNvSpPr>
            <a:spLocks noGrp="1"/>
          </p:cNvSpPr>
          <p:nvPr>
            <p:ph idx="1"/>
          </p:nvPr>
        </p:nvSpPr>
        <p:spPr/>
        <p:txBody>
          <a:bodyPr/>
          <a:lstStyle/>
          <a:p>
            <a:r>
              <a:rPr lang="en-US" dirty="0"/>
              <a:t>Founded by Eartha White in honor of her mother</a:t>
            </a:r>
          </a:p>
          <a:p>
            <a:pPr lvl="1"/>
            <a:r>
              <a:rPr lang="en-US" dirty="0"/>
              <a:t>Provides meals for the area's homeless population</a:t>
            </a:r>
          </a:p>
          <a:p>
            <a:pPr lvl="2"/>
            <a:r>
              <a:rPr lang="en-US" dirty="0"/>
              <a:t>400-500 people served daily</a:t>
            </a:r>
          </a:p>
          <a:p>
            <a:pPr lvl="1"/>
            <a:r>
              <a:rPr lang="en-US" dirty="0"/>
              <a:t>job training </a:t>
            </a:r>
          </a:p>
          <a:p>
            <a:pPr lvl="1"/>
            <a:r>
              <a:rPr lang="en-US" dirty="0"/>
              <a:t>housing for homeless veterans</a:t>
            </a:r>
          </a:p>
          <a:p>
            <a:r>
              <a:rPr lang="en-US" dirty="0"/>
              <a:t>Overall, the mission is to reduce homelessness through their programs</a:t>
            </a:r>
          </a:p>
          <a:p>
            <a:pPr marL="0" indent="0">
              <a:buNone/>
            </a:pPr>
            <a:endParaRPr lang="en-US" dirty="0"/>
          </a:p>
        </p:txBody>
      </p:sp>
    </p:spTree>
    <p:extLst>
      <p:ext uri="{BB962C8B-B14F-4D97-AF65-F5344CB8AC3E}">
        <p14:creationId xmlns:p14="http://schemas.microsoft.com/office/powerpoint/2010/main" val="240256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2CAE-D6CD-385E-5EF8-19FC9C280701}"/>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583BE2CE-47F5-81A0-1EF7-86C371957457}"/>
              </a:ext>
            </a:extLst>
          </p:cNvPr>
          <p:cNvSpPr>
            <a:spLocks noGrp="1"/>
          </p:cNvSpPr>
          <p:nvPr>
            <p:ph idx="1"/>
          </p:nvPr>
        </p:nvSpPr>
        <p:spPr/>
        <p:txBody>
          <a:bodyPr/>
          <a:lstStyle/>
          <a:p>
            <a:r>
              <a:rPr lang="en-US" dirty="0"/>
              <a:t>The Louvre</a:t>
            </a:r>
          </a:p>
          <a:p>
            <a:pPr lvl="1"/>
            <a:r>
              <a:rPr lang="en-US" dirty="0"/>
              <a:t>Created a VR application to showcase the Mona Lisa in a 3d environment</a:t>
            </a:r>
          </a:p>
          <a:p>
            <a:r>
              <a:rPr lang="en-US" dirty="0"/>
              <a:t>Peterson Automotive Museum</a:t>
            </a:r>
          </a:p>
          <a:p>
            <a:pPr lvl="1"/>
            <a:r>
              <a:rPr lang="en-US" dirty="0"/>
              <a:t>Showcases the Ford GT40 alongside a 2017 Ford GT</a:t>
            </a:r>
          </a:p>
          <a:p>
            <a:pPr lvl="2"/>
            <a:r>
              <a:rPr lang="en-US" dirty="0"/>
              <a:t>Showcases engines, airflow, and sounds</a:t>
            </a:r>
          </a:p>
          <a:p>
            <a:r>
              <a:rPr lang="en-US" dirty="0" err="1"/>
              <a:t>Guggenhein’s</a:t>
            </a:r>
            <a:r>
              <a:rPr lang="en-US" dirty="0"/>
              <a:t> Spiral Staircase</a:t>
            </a:r>
          </a:p>
          <a:p>
            <a:pPr lvl="1"/>
            <a:r>
              <a:rPr lang="en-US" dirty="0"/>
              <a:t>Google Street View</a:t>
            </a:r>
          </a:p>
          <a:p>
            <a:endParaRPr lang="en-US" dirty="0"/>
          </a:p>
        </p:txBody>
      </p:sp>
    </p:spTree>
    <p:extLst>
      <p:ext uri="{BB962C8B-B14F-4D97-AF65-F5344CB8AC3E}">
        <p14:creationId xmlns:p14="http://schemas.microsoft.com/office/powerpoint/2010/main" val="231814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3697-AE3F-0F49-9FDE-C06A254ABCF7}"/>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AD865914-5AB7-6C4F-A45D-35038EC05BE2}"/>
              </a:ext>
            </a:extLst>
          </p:cNvPr>
          <p:cNvSpPr>
            <a:spLocks noGrp="1"/>
          </p:cNvSpPr>
          <p:nvPr>
            <p:ph idx="1"/>
          </p:nvPr>
        </p:nvSpPr>
        <p:spPr/>
        <p:txBody>
          <a:bodyPr/>
          <a:lstStyle/>
          <a:p>
            <a:r>
              <a:rPr lang="en-US" dirty="0"/>
              <a:t>Heads Up Display (HUD)</a:t>
            </a:r>
          </a:p>
          <a:p>
            <a:endParaRPr lang="en-US" dirty="0"/>
          </a:p>
          <a:p>
            <a:r>
              <a:rPr lang="en-US" dirty="0"/>
              <a:t>Shortest Path Mapping</a:t>
            </a:r>
          </a:p>
          <a:p>
            <a:endParaRPr lang="en-US" dirty="0"/>
          </a:p>
          <a:p>
            <a:r>
              <a:rPr lang="en-US" dirty="0"/>
              <a:t>Selectable and Manipulatable exhibit items</a:t>
            </a:r>
          </a:p>
        </p:txBody>
      </p:sp>
    </p:spTree>
    <p:extLst>
      <p:ext uri="{BB962C8B-B14F-4D97-AF65-F5344CB8AC3E}">
        <p14:creationId xmlns:p14="http://schemas.microsoft.com/office/powerpoint/2010/main" val="161477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A36F-8D5D-C84F-8925-BE1B2CDE3866}"/>
              </a:ext>
            </a:extLst>
          </p:cNvPr>
          <p:cNvSpPr>
            <a:spLocks noGrp="1"/>
          </p:cNvSpPr>
          <p:nvPr>
            <p:ph type="title"/>
          </p:nvPr>
        </p:nvSpPr>
        <p:spPr/>
        <p:txBody>
          <a:bodyPr/>
          <a:lstStyle/>
          <a:p>
            <a:r>
              <a:rPr lang="en-US" dirty="0"/>
              <a:t>Heads Up Display</a:t>
            </a:r>
          </a:p>
        </p:txBody>
      </p:sp>
      <p:sp>
        <p:nvSpPr>
          <p:cNvPr id="3" name="Content Placeholder 2">
            <a:extLst>
              <a:ext uri="{FF2B5EF4-FFF2-40B4-BE49-F238E27FC236}">
                <a16:creationId xmlns:a16="http://schemas.microsoft.com/office/drawing/2014/main" id="{6EF8F6D0-B3B1-5A49-9043-2178C24CF062}"/>
              </a:ext>
            </a:extLst>
          </p:cNvPr>
          <p:cNvSpPr>
            <a:spLocks noGrp="1"/>
          </p:cNvSpPr>
          <p:nvPr>
            <p:ph idx="1"/>
          </p:nvPr>
        </p:nvSpPr>
        <p:spPr/>
        <p:txBody>
          <a:bodyPr/>
          <a:lstStyle/>
          <a:p>
            <a:r>
              <a:rPr lang="en-US" dirty="0"/>
              <a:t>Most virtual experiences focus heavily on WIMP selection methods.  This project will leverage a HUD to allow the user to scroll through museum sections and featured exhibits</a:t>
            </a:r>
          </a:p>
          <a:p>
            <a:r>
              <a:rPr lang="en-US" dirty="0"/>
              <a:t>The right side of the display will be nested menus, beginning with the sections of the museum, additionally, a search option will be available</a:t>
            </a:r>
          </a:p>
          <a:p>
            <a:pPr lvl="1"/>
            <a:r>
              <a:rPr lang="en-US" dirty="0"/>
              <a:t>Within each section will be the large exhibits broken down by subsection</a:t>
            </a:r>
          </a:p>
          <a:p>
            <a:r>
              <a:rPr lang="en-US" dirty="0"/>
              <a:t>The left side of the display will feature section and/or exhibit descriptions when one is selected.</a:t>
            </a:r>
          </a:p>
        </p:txBody>
      </p:sp>
    </p:spTree>
    <p:extLst>
      <p:ext uri="{BB962C8B-B14F-4D97-AF65-F5344CB8AC3E}">
        <p14:creationId xmlns:p14="http://schemas.microsoft.com/office/powerpoint/2010/main" val="23217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68C310-D81F-024D-A137-A7FB4A3B6C64}"/>
              </a:ext>
            </a:extLst>
          </p:cNvPr>
          <p:cNvPicPr>
            <a:picLocks noChangeAspect="1"/>
          </p:cNvPicPr>
          <p:nvPr/>
        </p:nvPicPr>
        <p:blipFill>
          <a:blip r:embed="rId2"/>
          <a:stretch>
            <a:fillRect/>
          </a:stretch>
        </p:blipFill>
        <p:spPr>
          <a:xfrm>
            <a:off x="554304" y="991457"/>
            <a:ext cx="11083391" cy="5866543"/>
          </a:xfrm>
          <a:prstGeom prst="rect">
            <a:avLst/>
          </a:prstGeom>
        </p:spPr>
      </p:pic>
      <p:sp>
        <p:nvSpPr>
          <p:cNvPr id="2" name="Title 1">
            <a:extLst>
              <a:ext uri="{FF2B5EF4-FFF2-40B4-BE49-F238E27FC236}">
                <a16:creationId xmlns:a16="http://schemas.microsoft.com/office/drawing/2014/main" id="{80A94CA1-2D99-CC49-9108-5D21B8053614}"/>
              </a:ext>
            </a:extLst>
          </p:cNvPr>
          <p:cNvSpPr>
            <a:spLocks noGrp="1"/>
          </p:cNvSpPr>
          <p:nvPr>
            <p:ph type="title"/>
          </p:nvPr>
        </p:nvSpPr>
        <p:spPr/>
        <p:txBody>
          <a:bodyPr/>
          <a:lstStyle/>
          <a:p>
            <a:r>
              <a:rPr lang="en-US" dirty="0"/>
              <a:t>HUD</a:t>
            </a:r>
          </a:p>
        </p:txBody>
      </p:sp>
      <p:sp>
        <p:nvSpPr>
          <p:cNvPr id="3" name="Content Placeholder 2">
            <a:extLst>
              <a:ext uri="{FF2B5EF4-FFF2-40B4-BE49-F238E27FC236}">
                <a16:creationId xmlns:a16="http://schemas.microsoft.com/office/drawing/2014/main" id="{25F273C1-7956-C248-9C24-4D2DB4F932D6}"/>
              </a:ext>
            </a:extLst>
          </p:cNvPr>
          <p:cNvSpPr>
            <a:spLocks noGrp="1"/>
          </p:cNvSpPr>
          <p:nvPr>
            <p:ph idx="1"/>
          </p:nvPr>
        </p:nvSpPr>
        <p:spPr>
          <a:xfrm>
            <a:off x="685558" y="2020024"/>
            <a:ext cx="3886442" cy="3639084"/>
          </a:xfrm>
        </p:spPr>
        <p:txBody>
          <a:bodyPr>
            <a:normAutofit/>
          </a:bodyPr>
          <a:lstStyle/>
          <a:p>
            <a:pPr marL="0" indent="0">
              <a:buNone/>
            </a:pPr>
            <a:r>
              <a:rPr lang="en-US" sz="2000" b="1" dirty="0">
                <a:ln w="6350">
                  <a:solidFill>
                    <a:schemeClr val="bg1">
                      <a:alpha val="82288"/>
                    </a:schemeClr>
                  </a:solidFill>
                </a:ln>
                <a:solidFill>
                  <a:srgbClr val="92D050"/>
                </a:solidFill>
              </a:rPr>
              <a:t>Guest Room</a:t>
            </a:r>
          </a:p>
          <a:p>
            <a:pPr marL="0" indent="0">
              <a:buNone/>
            </a:pPr>
            <a:r>
              <a:rPr lang="en-US" sz="2000" b="1" dirty="0">
                <a:ln w="6350">
                  <a:solidFill>
                    <a:schemeClr val="bg1">
                      <a:alpha val="82288"/>
                    </a:schemeClr>
                  </a:solidFill>
                </a:ln>
                <a:solidFill>
                  <a:srgbClr val="92D050"/>
                </a:solidFill>
              </a:rPr>
              <a:t>Ms. White hosted many noteworthy guests over the years, including Mr. and Mrs. Booker T. Washington, Dr. Mary McLeod Bethune, James Weldon Johnson and his brother John Rosamond Johnson, and first lady Eleanor Roosevelt</a:t>
            </a:r>
          </a:p>
        </p:txBody>
      </p:sp>
      <p:sp>
        <p:nvSpPr>
          <p:cNvPr id="4" name="Content Placeholder 2">
            <a:extLst>
              <a:ext uri="{FF2B5EF4-FFF2-40B4-BE49-F238E27FC236}">
                <a16:creationId xmlns:a16="http://schemas.microsoft.com/office/drawing/2014/main" id="{3C8D5B47-A26A-C848-9F17-A9B435496475}"/>
              </a:ext>
            </a:extLst>
          </p:cNvPr>
          <p:cNvSpPr txBox="1">
            <a:spLocks/>
          </p:cNvSpPr>
          <p:nvPr/>
        </p:nvSpPr>
        <p:spPr>
          <a:xfrm>
            <a:off x="8016510" y="2020024"/>
            <a:ext cx="3489932" cy="363908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r">
              <a:buFont typeface="Arial" panose="020B0604020202020204" pitchFamily="34" charset="0"/>
              <a:buNone/>
            </a:pPr>
            <a:r>
              <a:rPr lang="en-US" b="1" dirty="0">
                <a:ln w="3175">
                  <a:solidFill>
                    <a:schemeClr val="bg1">
                      <a:alpha val="83000"/>
                    </a:schemeClr>
                  </a:solidFill>
                </a:ln>
                <a:solidFill>
                  <a:srgbClr val="00B050"/>
                </a:solidFill>
              </a:rPr>
              <a:t>Eartha’s Room</a:t>
            </a:r>
          </a:p>
          <a:p>
            <a:pPr marL="0" indent="0" algn="r">
              <a:buFont typeface="Arial" panose="020B0604020202020204" pitchFamily="34" charset="0"/>
              <a:buNone/>
            </a:pPr>
            <a:r>
              <a:rPr lang="en-US" b="1" dirty="0">
                <a:ln w="3175">
                  <a:solidFill>
                    <a:schemeClr val="bg1">
                      <a:alpha val="83000"/>
                    </a:schemeClr>
                  </a:solidFill>
                </a:ln>
                <a:solidFill>
                  <a:srgbClr val="00B050"/>
                </a:solidFill>
              </a:rPr>
              <a:t>Kitchen</a:t>
            </a:r>
          </a:p>
          <a:p>
            <a:pPr marL="0" indent="0" algn="r">
              <a:buFont typeface="Arial" panose="020B0604020202020204" pitchFamily="34" charset="0"/>
              <a:buNone/>
            </a:pPr>
            <a:r>
              <a:rPr lang="en-US" sz="3200" b="1" dirty="0">
                <a:ln w="3175">
                  <a:solidFill>
                    <a:schemeClr val="bg1">
                      <a:alpha val="83000"/>
                    </a:schemeClr>
                  </a:solidFill>
                </a:ln>
                <a:solidFill>
                  <a:srgbClr val="00B050"/>
                </a:solidFill>
              </a:rPr>
              <a:t>Guest Room</a:t>
            </a:r>
            <a:r>
              <a:rPr lang="en-US" sz="2400" b="1" dirty="0">
                <a:ln w="3175">
                  <a:solidFill>
                    <a:schemeClr val="bg1">
                      <a:alpha val="83000"/>
                    </a:schemeClr>
                  </a:solidFill>
                </a:ln>
                <a:solidFill>
                  <a:srgbClr val="00B050"/>
                </a:solidFill>
              </a:rPr>
              <a:t>	</a:t>
            </a:r>
          </a:p>
          <a:p>
            <a:pPr marL="0" indent="0" algn="r">
              <a:buFont typeface="Arial" panose="020B0604020202020204" pitchFamily="34" charset="0"/>
              <a:buNone/>
            </a:pPr>
            <a:r>
              <a:rPr lang="en-US" b="1" dirty="0">
                <a:ln w="3175">
                  <a:solidFill>
                    <a:schemeClr val="bg1">
                      <a:alpha val="83000"/>
                    </a:schemeClr>
                  </a:solidFill>
                </a:ln>
                <a:solidFill>
                  <a:srgbClr val="00B050"/>
                </a:solidFill>
              </a:rPr>
              <a:t>Dining Room</a:t>
            </a:r>
          </a:p>
          <a:p>
            <a:pPr marL="0" indent="0" algn="r">
              <a:buFont typeface="Arial" panose="020B0604020202020204" pitchFamily="34" charset="0"/>
              <a:buNone/>
            </a:pPr>
            <a:r>
              <a:rPr lang="en-US" b="1" dirty="0">
                <a:ln w="3175">
                  <a:solidFill>
                    <a:schemeClr val="bg1">
                      <a:alpha val="83000"/>
                    </a:schemeClr>
                  </a:solidFill>
                </a:ln>
                <a:solidFill>
                  <a:srgbClr val="00B050"/>
                </a:solidFill>
              </a:rPr>
              <a:t>The Weems</a:t>
            </a:r>
          </a:p>
          <a:p>
            <a:pPr marL="0" indent="0" algn="r">
              <a:buFont typeface="Arial" panose="020B0604020202020204" pitchFamily="34" charset="0"/>
              <a:buNone/>
            </a:pPr>
            <a:r>
              <a:rPr lang="en-US" b="1" dirty="0">
                <a:ln w="3175">
                  <a:solidFill>
                    <a:schemeClr val="bg1">
                      <a:alpha val="83000"/>
                    </a:schemeClr>
                  </a:solidFill>
                </a:ln>
                <a:solidFill>
                  <a:srgbClr val="00B050"/>
                </a:solidFill>
              </a:rPr>
              <a:t>The Parlor</a:t>
            </a:r>
          </a:p>
        </p:txBody>
      </p:sp>
      <p:sp>
        <p:nvSpPr>
          <p:cNvPr id="7" name="Rectangle 6">
            <a:extLst>
              <a:ext uri="{FF2B5EF4-FFF2-40B4-BE49-F238E27FC236}">
                <a16:creationId xmlns:a16="http://schemas.microsoft.com/office/drawing/2014/main" id="{5E5D7B62-2C7F-5E4E-9A01-6CC0CDAD68CB}"/>
              </a:ext>
            </a:extLst>
          </p:cNvPr>
          <p:cNvSpPr/>
          <p:nvPr/>
        </p:nvSpPr>
        <p:spPr>
          <a:xfrm>
            <a:off x="8532375" y="2790093"/>
            <a:ext cx="2678963" cy="638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02305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C2B1-3B0F-9848-9BAA-68C1CDD92388}"/>
              </a:ext>
            </a:extLst>
          </p:cNvPr>
          <p:cNvSpPr>
            <a:spLocks noGrp="1"/>
          </p:cNvSpPr>
          <p:nvPr>
            <p:ph type="title"/>
          </p:nvPr>
        </p:nvSpPr>
        <p:spPr/>
        <p:txBody>
          <a:bodyPr/>
          <a:lstStyle/>
          <a:p>
            <a:r>
              <a:rPr lang="en-US" dirty="0"/>
              <a:t>Shortest Path</a:t>
            </a:r>
          </a:p>
        </p:txBody>
      </p:sp>
      <p:sp>
        <p:nvSpPr>
          <p:cNvPr id="3" name="Content Placeholder 2">
            <a:extLst>
              <a:ext uri="{FF2B5EF4-FFF2-40B4-BE49-F238E27FC236}">
                <a16:creationId xmlns:a16="http://schemas.microsoft.com/office/drawing/2014/main" id="{27D11247-41F6-0744-B163-96C356893C98}"/>
              </a:ext>
            </a:extLst>
          </p:cNvPr>
          <p:cNvSpPr>
            <a:spLocks noGrp="1"/>
          </p:cNvSpPr>
          <p:nvPr>
            <p:ph idx="1"/>
          </p:nvPr>
        </p:nvSpPr>
        <p:spPr/>
        <p:txBody>
          <a:bodyPr/>
          <a:lstStyle/>
          <a:p>
            <a:r>
              <a:rPr lang="en-US" dirty="0"/>
              <a:t>When a user selects a section or exhibit they wish to visit, the ground will illuminate with a shortest path to the destination.  </a:t>
            </a:r>
          </a:p>
          <a:p>
            <a:r>
              <a:rPr lang="en-US" dirty="0"/>
              <a:t>VR is unique in that a user does not have to look at a map should they choose not to.</a:t>
            </a:r>
          </a:p>
          <a:p>
            <a:r>
              <a:rPr lang="en-US" dirty="0"/>
              <a:t>Users will be able to add intermediate destinations and be directed accordingly</a:t>
            </a:r>
          </a:p>
          <a:p>
            <a:r>
              <a:rPr lang="en-US" dirty="0"/>
              <a:t>Should a user deviate from the path, the shortest path will be updated appropriately</a:t>
            </a:r>
          </a:p>
        </p:txBody>
      </p:sp>
    </p:spTree>
    <p:extLst>
      <p:ext uri="{BB962C8B-B14F-4D97-AF65-F5344CB8AC3E}">
        <p14:creationId xmlns:p14="http://schemas.microsoft.com/office/powerpoint/2010/main" val="27487593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{DFDA0CA6-0D69-D747-9EFC-FFFECB97373D}tf10001120</Template>
  <TotalTime>8464</TotalTime>
  <Words>464</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Eartha White Museum</vt:lpstr>
      <vt:lpstr>Background</vt:lpstr>
      <vt:lpstr>The museum</vt:lpstr>
      <vt:lpstr>The Clara white mission</vt:lpstr>
      <vt:lpstr>Previous Work</vt:lpstr>
      <vt:lpstr>Key features</vt:lpstr>
      <vt:lpstr>Heads Up Display</vt:lpstr>
      <vt:lpstr>HUD</vt:lpstr>
      <vt:lpstr>Shortest Path</vt:lpstr>
      <vt:lpstr>Selectable and interactable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Gallivan</dc:creator>
  <cp:lastModifiedBy>Jordan Gallivan</cp:lastModifiedBy>
  <cp:revision>16</cp:revision>
  <dcterms:created xsi:type="dcterms:W3CDTF">2023-03-03T17:10:05Z</dcterms:created>
  <dcterms:modified xsi:type="dcterms:W3CDTF">2023-03-27T17:43:07Z</dcterms:modified>
</cp:coreProperties>
</file>