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64" r:id="rId6"/>
    <p:sldId id="260" r:id="rId7"/>
    <p:sldId id="259" r:id="rId8"/>
    <p:sldId id="257" r:id="rId9"/>
    <p:sldId id="267" r:id="rId10"/>
    <p:sldId id="261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99"/>
    <a:srgbClr val="00CC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096FB-157A-1DB6-87AD-7D1E68223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23B3E8-3673-F4BA-04EB-2D6BE71DB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4D8CA9-92D1-8D1E-52C2-FF7D12A8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4868-C6A4-4F15-B66B-3FB546F9B5CE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E0AAD-0090-5FC4-52D9-F8E2338E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19136C-EC0B-8470-F610-071F702B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7F00-D074-4C13-92B7-4177FBE95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45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EBE42-223C-10AA-A87F-5F9F8B42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C02829-6E8B-E222-6369-651A47575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BAF9AE-A8E8-2B4B-0AEF-4FB83A61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4868-C6A4-4F15-B66B-3FB546F9B5CE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BEB1E8-3A21-A4E7-D141-8C612674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049649-0BE4-9D7A-6CFC-958A47EC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7F00-D074-4C13-92B7-4177FBE95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1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EED6E3D-73AF-FBC6-6CE9-0FE56A5A6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27FE63-28E9-873B-87B8-B80DDC18E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216F67-A971-2BA0-10D2-519F46B7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4868-C6A4-4F15-B66B-3FB546F9B5CE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E6583B-7DA1-9F09-B784-0988412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4D86EE-25E2-8C27-FB62-86382429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7F00-D074-4C13-92B7-4177FBE95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97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BBCEA-2184-60A2-352A-3AF5DA10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1331FE-4E72-CEA7-86B5-B139FB9A6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C8B4B6-D3AA-879F-15C2-CF72239F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4868-C6A4-4F15-B66B-3FB546F9B5CE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388ABB-FA03-4521-8C91-A4050CF6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C153EB-BC4E-BDE8-F0E3-79033018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7F00-D074-4C13-92B7-4177FBE95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93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454E8-65DB-098B-55B9-39DAF907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69DE12-DAD1-4A5B-A6D5-ADF541275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5EC770-35E4-8301-5D86-14EB9287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4868-C6A4-4F15-B66B-3FB546F9B5CE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F85B8A-EC3C-3F7B-8799-8BFFD540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650C7A-62F2-F942-E91B-C433D0A1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7F00-D074-4C13-92B7-4177FBE95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86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7BC6AF-71B8-86D0-3902-F9B48C7F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2D071F-3860-B0D8-6E5D-3A785B7F9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FE9234-424B-7952-B0BE-78B6E0C3E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18F191-2DAB-6482-1787-204F483D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4868-C6A4-4F15-B66B-3FB546F9B5CE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5649C9-D47D-4E98-0722-4E463469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77BE89-C8CF-A5E2-0A68-87EBEE96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7F00-D074-4C13-92B7-4177FBE95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96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FF097-047F-F09C-D407-1C7EFADA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E54B1E-F01A-2FDB-E574-17B4AC8A0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018DA1-6C84-0DD6-4BDD-BA1B8416D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164781-6CE2-4340-2885-214738246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367314-C410-1E51-633F-13FB4AE6C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ACEF7D-1D33-A418-0B16-82C73FB5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4868-C6A4-4F15-B66B-3FB546F9B5CE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2CFA4C2-8DFD-2AA6-29CA-81967C30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1A096F-B372-82F1-3885-16B7AD53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7F00-D074-4C13-92B7-4177FBE95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54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BB707-D7E6-BE3B-3F58-AE8E5B2B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536731-CC8B-99D0-E156-6413849F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4868-C6A4-4F15-B66B-3FB546F9B5CE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2DB55E-0559-8952-D099-1C9EC044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CB014E-2B14-A0EA-FA38-56CA1F30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7F00-D074-4C13-92B7-4177FBE95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64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F58DB14-B4CD-59DA-E93C-07B577BC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4868-C6A4-4F15-B66B-3FB546F9B5CE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8AEF57-5EB3-5E81-7C25-30F148EC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3E2E3C-CB5B-5802-0F8A-D82818A2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7F00-D074-4C13-92B7-4177FBE95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78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93768-A628-5D8C-62CD-DCE31302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B7E8E3-8706-45A1-717C-F7B4EA51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0CB636-1B7E-4F65-DBE5-A5C97B9C7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B33FE4-FFFB-ACEE-5768-3584AD8B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4868-C6A4-4F15-B66B-3FB546F9B5CE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8D83D3-71BF-598E-F4A4-0B0AA2FE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5D97C2-ED48-5040-DBE6-93F16356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7F00-D074-4C13-92B7-4177FBE95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04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8878E7-45AE-C17B-FD43-5DD306FC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DE80C4-9E8E-67E7-13DA-2E714847A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4AFAA8-6B6B-2E39-1B8F-5DAC17D86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14372A-7151-3ED8-5819-CFEC8BC9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4868-C6A4-4F15-B66B-3FB546F9B5CE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472E3D-22E2-172C-4290-AD32682D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8AD8A2-9418-25E5-8B61-40DA3839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E7F00-D074-4C13-92B7-4177FBE95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17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8CD05D-1AE3-52A3-3D2F-8C91A51C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A5255A-916F-77E4-F1CB-BFF60FAC0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DDE3AB-9773-CF96-9854-B407AA1B6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24868-C6A4-4F15-B66B-3FB546F9B5CE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68F190-C1A5-C1FC-F5C0-8EEE0DA1D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4E935D-2B09-D113-F6AD-EBCDEE398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E7F00-D074-4C13-92B7-4177FBE959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47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F7974C-9B45-6007-E53C-FEDDF9CED8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660099">
                  <a:shade val="30000"/>
                  <a:satMod val="115000"/>
                </a:srgbClr>
              </a:gs>
              <a:gs pos="50000">
                <a:srgbClr val="660099">
                  <a:shade val="67500"/>
                  <a:satMod val="115000"/>
                </a:srgbClr>
              </a:gs>
              <a:gs pos="100000">
                <a:srgbClr val="66009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08D4B1D-2666-E95A-9E7F-E74C04A66F0E}"/>
              </a:ext>
            </a:extLst>
          </p:cNvPr>
          <p:cNvSpPr/>
          <p:nvPr/>
        </p:nvSpPr>
        <p:spPr>
          <a:xfrm>
            <a:off x="0" y="6301373"/>
            <a:ext cx="12192000" cy="404441"/>
          </a:xfrm>
          <a:custGeom>
            <a:avLst/>
            <a:gdLst>
              <a:gd name="connsiteX0" fmla="*/ 0 w 11228119"/>
              <a:gd name="connsiteY0" fmla="*/ 135059 h 404441"/>
              <a:gd name="connsiteX1" fmla="*/ 2280062 w 11228119"/>
              <a:gd name="connsiteY1" fmla="*/ 402254 h 404441"/>
              <a:gd name="connsiteX2" fmla="*/ 8152410 w 11228119"/>
              <a:gd name="connsiteY2" fmla="*/ 4430 h 404441"/>
              <a:gd name="connsiteX3" fmla="*/ 11228119 w 11228119"/>
              <a:gd name="connsiteY3" fmla="*/ 224124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8119" h="404441">
                <a:moveTo>
                  <a:pt x="0" y="135059"/>
                </a:moveTo>
                <a:cubicBezTo>
                  <a:pt x="460663" y="279542"/>
                  <a:pt x="921327" y="424026"/>
                  <a:pt x="2280062" y="402254"/>
                </a:cubicBezTo>
                <a:cubicBezTo>
                  <a:pt x="3638797" y="380483"/>
                  <a:pt x="6661067" y="34118"/>
                  <a:pt x="8152410" y="4430"/>
                </a:cubicBezTo>
                <a:cubicBezTo>
                  <a:pt x="9643753" y="-25258"/>
                  <a:pt x="10435936" y="99433"/>
                  <a:pt x="11228119" y="224124"/>
                </a:cubicBezTo>
              </a:path>
            </a:pathLst>
          </a:custGeom>
          <a:noFill/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97C3DAB8-F963-1A7F-A8DB-556F0D2E82EB}"/>
              </a:ext>
            </a:extLst>
          </p:cNvPr>
          <p:cNvSpPr/>
          <p:nvPr/>
        </p:nvSpPr>
        <p:spPr>
          <a:xfrm>
            <a:off x="0" y="6287990"/>
            <a:ext cx="12192000" cy="477888"/>
          </a:xfrm>
          <a:custGeom>
            <a:avLst/>
            <a:gdLst>
              <a:gd name="connsiteX0" fmla="*/ 0 w 11358748"/>
              <a:gd name="connsiteY0" fmla="*/ 285008 h 477888"/>
              <a:gd name="connsiteX1" fmla="*/ 1377537 w 11358748"/>
              <a:gd name="connsiteY1" fmla="*/ 469075 h 477888"/>
              <a:gd name="connsiteX2" fmla="*/ 6044540 w 11358748"/>
              <a:gd name="connsiteY2" fmla="*/ 35626 h 477888"/>
              <a:gd name="connsiteX3" fmla="*/ 9411194 w 11358748"/>
              <a:gd name="connsiteY3" fmla="*/ 207818 h 477888"/>
              <a:gd name="connsiteX4" fmla="*/ 11358748 w 11358748"/>
              <a:gd name="connsiteY4" fmla="*/ 0 h 47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8748" h="477888">
                <a:moveTo>
                  <a:pt x="0" y="285008"/>
                </a:moveTo>
                <a:cubicBezTo>
                  <a:pt x="185057" y="397823"/>
                  <a:pt x="370114" y="510639"/>
                  <a:pt x="1377537" y="469075"/>
                </a:cubicBezTo>
                <a:cubicBezTo>
                  <a:pt x="2384960" y="427511"/>
                  <a:pt x="4705597" y="79169"/>
                  <a:pt x="6044540" y="35626"/>
                </a:cubicBezTo>
                <a:cubicBezTo>
                  <a:pt x="7383483" y="-7917"/>
                  <a:pt x="8525493" y="213756"/>
                  <a:pt x="9411194" y="207818"/>
                </a:cubicBezTo>
                <a:cubicBezTo>
                  <a:pt x="10296895" y="201880"/>
                  <a:pt x="10827821" y="100940"/>
                  <a:pt x="11358748" y="0"/>
                </a:cubicBezTo>
              </a:path>
            </a:pathLst>
          </a:custGeom>
          <a:noFill/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0B2AC4-2D0C-EBB0-AB87-2A671D245F67}"/>
              </a:ext>
            </a:extLst>
          </p:cNvPr>
          <p:cNvSpPr txBox="1"/>
          <p:nvPr/>
        </p:nvSpPr>
        <p:spPr>
          <a:xfrm>
            <a:off x="9944100" y="5386169"/>
            <a:ext cx="189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Book Antiqua" panose="02040602050305030304" pitchFamily="18" charset="0"/>
              </a:rPr>
              <a:t>GILTIEN Jordan</a:t>
            </a:r>
          </a:p>
          <a:p>
            <a:r>
              <a:rPr lang="fr-FR" dirty="0">
                <a:solidFill>
                  <a:schemeClr val="bg1"/>
                </a:solidFill>
                <a:latin typeface="Book Antiqua" panose="02040602050305030304" pitchFamily="18" charset="0"/>
              </a:rPr>
              <a:t>26/09/2024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212A3A-1898-400B-9807-AC3C4026C88C}"/>
              </a:ext>
            </a:extLst>
          </p:cNvPr>
          <p:cNvSpPr txBox="1"/>
          <p:nvPr/>
        </p:nvSpPr>
        <p:spPr>
          <a:xfrm>
            <a:off x="2476500" y="1925420"/>
            <a:ext cx="723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chemeClr val="bg1"/>
                </a:solidFill>
                <a:latin typeface="Book Antiqua" panose="02040602050305030304" pitchFamily="18" charset="0"/>
              </a:rPr>
              <a:t>Analyse des indicateurs de l'égalité femmes/hommes</a:t>
            </a:r>
          </a:p>
        </p:txBody>
      </p:sp>
    </p:spTree>
    <p:extLst>
      <p:ext uri="{BB962C8B-B14F-4D97-AF65-F5344CB8AC3E}">
        <p14:creationId xmlns:p14="http://schemas.microsoft.com/office/powerpoint/2010/main" val="116121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F7974C-9B45-6007-E53C-FEDDF9CED8D8}"/>
              </a:ext>
            </a:extLst>
          </p:cNvPr>
          <p:cNvSpPr/>
          <p:nvPr/>
        </p:nvSpPr>
        <p:spPr>
          <a:xfrm>
            <a:off x="0" y="0"/>
            <a:ext cx="12192000" cy="1511300"/>
          </a:xfrm>
          <a:prstGeom prst="rect">
            <a:avLst/>
          </a:prstGeom>
          <a:gradFill flip="none" rotWithShape="1">
            <a:gsLst>
              <a:gs pos="0">
                <a:srgbClr val="660099">
                  <a:shade val="30000"/>
                  <a:satMod val="115000"/>
                </a:srgbClr>
              </a:gs>
              <a:gs pos="50000">
                <a:srgbClr val="660099">
                  <a:shade val="67500"/>
                  <a:satMod val="115000"/>
                </a:srgbClr>
              </a:gs>
              <a:gs pos="100000">
                <a:srgbClr val="66009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08D4B1D-2666-E95A-9E7F-E74C04A66F0E}"/>
              </a:ext>
            </a:extLst>
          </p:cNvPr>
          <p:cNvSpPr/>
          <p:nvPr/>
        </p:nvSpPr>
        <p:spPr>
          <a:xfrm>
            <a:off x="0" y="6301373"/>
            <a:ext cx="12192000" cy="404441"/>
          </a:xfrm>
          <a:custGeom>
            <a:avLst/>
            <a:gdLst>
              <a:gd name="connsiteX0" fmla="*/ 0 w 11228119"/>
              <a:gd name="connsiteY0" fmla="*/ 135059 h 404441"/>
              <a:gd name="connsiteX1" fmla="*/ 2280062 w 11228119"/>
              <a:gd name="connsiteY1" fmla="*/ 402254 h 404441"/>
              <a:gd name="connsiteX2" fmla="*/ 8152410 w 11228119"/>
              <a:gd name="connsiteY2" fmla="*/ 4430 h 404441"/>
              <a:gd name="connsiteX3" fmla="*/ 11228119 w 11228119"/>
              <a:gd name="connsiteY3" fmla="*/ 224124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8119" h="404441">
                <a:moveTo>
                  <a:pt x="0" y="135059"/>
                </a:moveTo>
                <a:cubicBezTo>
                  <a:pt x="460663" y="279542"/>
                  <a:pt x="921327" y="424026"/>
                  <a:pt x="2280062" y="402254"/>
                </a:cubicBezTo>
                <a:cubicBezTo>
                  <a:pt x="3638797" y="380483"/>
                  <a:pt x="6661067" y="34118"/>
                  <a:pt x="8152410" y="4430"/>
                </a:cubicBezTo>
                <a:cubicBezTo>
                  <a:pt x="9643753" y="-25258"/>
                  <a:pt x="10435936" y="99433"/>
                  <a:pt x="11228119" y="224124"/>
                </a:cubicBezTo>
              </a:path>
            </a:pathLst>
          </a:custGeom>
          <a:noFill/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97C3DAB8-F963-1A7F-A8DB-556F0D2E82EB}"/>
              </a:ext>
            </a:extLst>
          </p:cNvPr>
          <p:cNvSpPr/>
          <p:nvPr/>
        </p:nvSpPr>
        <p:spPr>
          <a:xfrm>
            <a:off x="0" y="6287990"/>
            <a:ext cx="12192000" cy="477888"/>
          </a:xfrm>
          <a:custGeom>
            <a:avLst/>
            <a:gdLst>
              <a:gd name="connsiteX0" fmla="*/ 0 w 11358748"/>
              <a:gd name="connsiteY0" fmla="*/ 285008 h 477888"/>
              <a:gd name="connsiteX1" fmla="*/ 1377537 w 11358748"/>
              <a:gd name="connsiteY1" fmla="*/ 469075 h 477888"/>
              <a:gd name="connsiteX2" fmla="*/ 6044540 w 11358748"/>
              <a:gd name="connsiteY2" fmla="*/ 35626 h 477888"/>
              <a:gd name="connsiteX3" fmla="*/ 9411194 w 11358748"/>
              <a:gd name="connsiteY3" fmla="*/ 207818 h 477888"/>
              <a:gd name="connsiteX4" fmla="*/ 11358748 w 11358748"/>
              <a:gd name="connsiteY4" fmla="*/ 0 h 47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8748" h="477888">
                <a:moveTo>
                  <a:pt x="0" y="285008"/>
                </a:moveTo>
                <a:cubicBezTo>
                  <a:pt x="185057" y="397823"/>
                  <a:pt x="370114" y="510639"/>
                  <a:pt x="1377537" y="469075"/>
                </a:cubicBezTo>
                <a:cubicBezTo>
                  <a:pt x="2384960" y="427511"/>
                  <a:pt x="4705597" y="79169"/>
                  <a:pt x="6044540" y="35626"/>
                </a:cubicBezTo>
                <a:cubicBezTo>
                  <a:pt x="7383483" y="-7917"/>
                  <a:pt x="8525493" y="213756"/>
                  <a:pt x="9411194" y="207818"/>
                </a:cubicBezTo>
                <a:cubicBezTo>
                  <a:pt x="10296895" y="201880"/>
                  <a:pt x="10827821" y="100940"/>
                  <a:pt x="11358748" y="0"/>
                </a:cubicBezTo>
              </a:path>
            </a:pathLst>
          </a:custGeom>
          <a:noFill/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212A3A-1898-400B-9807-AC3C4026C88C}"/>
              </a:ext>
            </a:extLst>
          </p:cNvPr>
          <p:cNvSpPr txBox="1"/>
          <p:nvPr/>
        </p:nvSpPr>
        <p:spPr>
          <a:xfrm>
            <a:off x="444499" y="432484"/>
            <a:ext cx="691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Book Antiqua" panose="02040602050305030304" pitchFamily="18" charset="0"/>
              </a:rPr>
              <a:t>Top 10 des rémunérations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D1F6A37-E371-1781-07D2-3038A9505319}"/>
              </a:ext>
            </a:extLst>
          </p:cNvPr>
          <p:cNvGrpSpPr/>
          <p:nvPr/>
        </p:nvGrpSpPr>
        <p:grpSpPr>
          <a:xfrm>
            <a:off x="3175643" y="1670050"/>
            <a:ext cx="5840713" cy="4277199"/>
            <a:chOff x="3175643" y="1670050"/>
            <a:chExt cx="5840713" cy="4277199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C4D1A07F-F3C0-52B4-A546-C786FD68A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5643" y="1670050"/>
              <a:ext cx="5840713" cy="427719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FD7E49-4CE7-9A3A-82B5-E925EEAECC50}"/>
                </a:ext>
              </a:extLst>
            </p:cNvPr>
            <p:cNvSpPr/>
            <p:nvPr/>
          </p:nvSpPr>
          <p:spPr>
            <a:xfrm>
              <a:off x="3473450" y="3683000"/>
              <a:ext cx="14605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5739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F7974C-9B45-6007-E53C-FEDDF9CED8D8}"/>
              </a:ext>
            </a:extLst>
          </p:cNvPr>
          <p:cNvSpPr/>
          <p:nvPr/>
        </p:nvSpPr>
        <p:spPr>
          <a:xfrm>
            <a:off x="0" y="0"/>
            <a:ext cx="12192000" cy="1511300"/>
          </a:xfrm>
          <a:prstGeom prst="rect">
            <a:avLst/>
          </a:prstGeom>
          <a:gradFill flip="none" rotWithShape="1">
            <a:gsLst>
              <a:gs pos="0">
                <a:srgbClr val="660099">
                  <a:shade val="30000"/>
                  <a:satMod val="115000"/>
                </a:srgbClr>
              </a:gs>
              <a:gs pos="50000">
                <a:srgbClr val="660099">
                  <a:shade val="67500"/>
                  <a:satMod val="115000"/>
                </a:srgbClr>
              </a:gs>
              <a:gs pos="100000">
                <a:srgbClr val="66009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08D4B1D-2666-E95A-9E7F-E74C04A66F0E}"/>
              </a:ext>
            </a:extLst>
          </p:cNvPr>
          <p:cNvSpPr/>
          <p:nvPr/>
        </p:nvSpPr>
        <p:spPr>
          <a:xfrm>
            <a:off x="0" y="6301373"/>
            <a:ext cx="12192000" cy="404441"/>
          </a:xfrm>
          <a:custGeom>
            <a:avLst/>
            <a:gdLst>
              <a:gd name="connsiteX0" fmla="*/ 0 w 11228119"/>
              <a:gd name="connsiteY0" fmla="*/ 135059 h 404441"/>
              <a:gd name="connsiteX1" fmla="*/ 2280062 w 11228119"/>
              <a:gd name="connsiteY1" fmla="*/ 402254 h 404441"/>
              <a:gd name="connsiteX2" fmla="*/ 8152410 w 11228119"/>
              <a:gd name="connsiteY2" fmla="*/ 4430 h 404441"/>
              <a:gd name="connsiteX3" fmla="*/ 11228119 w 11228119"/>
              <a:gd name="connsiteY3" fmla="*/ 224124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8119" h="404441">
                <a:moveTo>
                  <a:pt x="0" y="135059"/>
                </a:moveTo>
                <a:cubicBezTo>
                  <a:pt x="460663" y="279542"/>
                  <a:pt x="921327" y="424026"/>
                  <a:pt x="2280062" y="402254"/>
                </a:cubicBezTo>
                <a:cubicBezTo>
                  <a:pt x="3638797" y="380483"/>
                  <a:pt x="6661067" y="34118"/>
                  <a:pt x="8152410" y="4430"/>
                </a:cubicBezTo>
                <a:cubicBezTo>
                  <a:pt x="9643753" y="-25258"/>
                  <a:pt x="10435936" y="99433"/>
                  <a:pt x="11228119" y="224124"/>
                </a:cubicBezTo>
              </a:path>
            </a:pathLst>
          </a:custGeom>
          <a:noFill/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97C3DAB8-F963-1A7F-A8DB-556F0D2E82EB}"/>
              </a:ext>
            </a:extLst>
          </p:cNvPr>
          <p:cNvSpPr/>
          <p:nvPr/>
        </p:nvSpPr>
        <p:spPr>
          <a:xfrm>
            <a:off x="0" y="6287990"/>
            <a:ext cx="12192000" cy="477888"/>
          </a:xfrm>
          <a:custGeom>
            <a:avLst/>
            <a:gdLst>
              <a:gd name="connsiteX0" fmla="*/ 0 w 11358748"/>
              <a:gd name="connsiteY0" fmla="*/ 285008 h 477888"/>
              <a:gd name="connsiteX1" fmla="*/ 1377537 w 11358748"/>
              <a:gd name="connsiteY1" fmla="*/ 469075 h 477888"/>
              <a:gd name="connsiteX2" fmla="*/ 6044540 w 11358748"/>
              <a:gd name="connsiteY2" fmla="*/ 35626 h 477888"/>
              <a:gd name="connsiteX3" fmla="*/ 9411194 w 11358748"/>
              <a:gd name="connsiteY3" fmla="*/ 207818 h 477888"/>
              <a:gd name="connsiteX4" fmla="*/ 11358748 w 11358748"/>
              <a:gd name="connsiteY4" fmla="*/ 0 h 47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8748" h="477888">
                <a:moveTo>
                  <a:pt x="0" y="285008"/>
                </a:moveTo>
                <a:cubicBezTo>
                  <a:pt x="185057" y="397823"/>
                  <a:pt x="370114" y="510639"/>
                  <a:pt x="1377537" y="469075"/>
                </a:cubicBezTo>
                <a:cubicBezTo>
                  <a:pt x="2384960" y="427511"/>
                  <a:pt x="4705597" y="79169"/>
                  <a:pt x="6044540" y="35626"/>
                </a:cubicBezTo>
                <a:cubicBezTo>
                  <a:pt x="7383483" y="-7917"/>
                  <a:pt x="8525493" y="213756"/>
                  <a:pt x="9411194" y="207818"/>
                </a:cubicBezTo>
                <a:cubicBezTo>
                  <a:pt x="10296895" y="201880"/>
                  <a:pt x="10827821" y="100940"/>
                  <a:pt x="11358748" y="0"/>
                </a:cubicBezTo>
              </a:path>
            </a:pathLst>
          </a:custGeom>
          <a:noFill/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212A3A-1898-400B-9807-AC3C4026C88C}"/>
              </a:ext>
            </a:extLst>
          </p:cNvPr>
          <p:cNvSpPr txBox="1"/>
          <p:nvPr/>
        </p:nvSpPr>
        <p:spPr>
          <a:xfrm>
            <a:off x="444499" y="432484"/>
            <a:ext cx="871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Book Antiqua" panose="02040602050305030304" pitchFamily="18" charset="0"/>
              </a:rPr>
              <a:t>Score entreprise et axes d’améliorations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522830E-7748-1F65-B028-92521A4B4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99" y="3143250"/>
            <a:ext cx="4587850" cy="121910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2C11CB5-476B-D302-CD52-42F4C74EEC26}"/>
              </a:ext>
            </a:extLst>
          </p:cNvPr>
          <p:cNvSpPr txBox="1"/>
          <p:nvPr/>
        </p:nvSpPr>
        <p:spPr>
          <a:xfrm>
            <a:off x="5740399" y="3066538"/>
            <a:ext cx="579755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Book Antiqua" panose="02040602050305030304" pitchFamily="18" charset="0"/>
              </a:rPr>
              <a:t>Recruter des femmes dans le secteur informatique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Book Antiqua" panose="02040602050305030304" pitchFamily="18" charset="0"/>
              </a:rPr>
              <a:t>Augmenter les femmes de moins de 30 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latin typeface="Book Antiqua" panose="02040602050305030304" pitchFamily="18" charset="0"/>
              </a:rPr>
              <a:t>Equilibrer le ratio H/F du top 10 des rémunérations de l’entreprise</a:t>
            </a:r>
          </a:p>
        </p:txBody>
      </p:sp>
    </p:spTree>
    <p:extLst>
      <p:ext uri="{BB962C8B-B14F-4D97-AF65-F5344CB8AC3E}">
        <p14:creationId xmlns:p14="http://schemas.microsoft.com/office/powerpoint/2010/main" val="109874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F7974C-9B45-6007-E53C-FEDDF9CED8D8}"/>
              </a:ext>
            </a:extLst>
          </p:cNvPr>
          <p:cNvSpPr/>
          <p:nvPr/>
        </p:nvSpPr>
        <p:spPr>
          <a:xfrm>
            <a:off x="0" y="0"/>
            <a:ext cx="12192000" cy="1511300"/>
          </a:xfrm>
          <a:prstGeom prst="rect">
            <a:avLst/>
          </a:prstGeom>
          <a:gradFill flip="none" rotWithShape="1">
            <a:gsLst>
              <a:gs pos="0">
                <a:srgbClr val="660099">
                  <a:shade val="30000"/>
                  <a:satMod val="115000"/>
                </a:srgbClr>
              </a:gs>
              <a:gs pos="50000">
                <a:srgbClr val="660099">
                  <a:shade val="67500"/>
                  <a:satMod val="115000"/>
                </a:srgbClr>
              </a:gs>
              <a:gs pos="100000">
                <a:srgbClr val="66009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08D4B1D-2666-E95A-9E7F-E74C04A66F0E}"/>
              </a:ext>
            </a:extLst>
          </p:cNvPr>
          <p:cNvSpPr/>
          <p:nvPr/>
        </p:nvSpPr>
        <p:spPr>
          <a:xfrm>
            <a:off x="0" y="6301373"/>
            <a:ext cx="12192000" cy="404441"/>
          </a:xfrm>
          <a:custGeom>
            <a:avLst/>
            <a:gdLst>
              <a:gd name="connsiteX0" fmla="*/ 0 w 11228119"/>
              <a:gd name="connsiteY0" fmla="*/ 135059 h 404441"/>
              <a:gd name="connsiteX1" fmla="*/ 2280062 w 11228119"/>
              <a:gd name="connsiteY1" fmla="*/ 402254 h 404441"/>
              <a:gd name="connsiteX2" fmla="*/ 8152410 w 11228119"/>
              <a:gd name="connsiteY2" fmla="*/ 4430 h 404441"/>
              <a:gd name="connsiteX3" fmla="*/ 11228119 w 11228119"/>
              <a:gd name="connsiteY3" fmla="*/ 224124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8119" h="404441">
                <a:moveTo>
                  <a:pt x="0" y="135059"/>
                </a:moveTo>
                <a:cubicBezTo>
                  <a:pt x="460663" y="279542"/>
                  <a:pt x="921327" y="424026"/>
                  <a:pt x="2280062" y="402254"/>
                </a:cubicBezTo>
                <a:cubicBezTo>
                  <a:pt x="3638797" y="380483"/>
                  <a:pt x="6661067" y="34118"/>
                  <a:pt x="8152410" y="4430"/>
                </a:cubicBezTo>
                <a:cubicBezTo>
                  <a:pt x="9643753" y="-25258"/>
                  <a:pt x="10435936" y="99433"/>
                  <a:pt x="11228119" y="224124"/>
                </a:cubicBezTo>
              </a:path>
            </a:pathLst>
          </a:custGeom>
          <a:noFill/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97C3DAB8-F963-1A7F-A8DB-556F0D2E82EB}"/>
              </a:ext>
            </a:extLst>
          </p:cNvPr>
          <p:cNvSpPr/>
          <p:nvPr/>
        </p:nvSpPr>
        <p:spPr>
          <a:xfrm>
            <a:off x="0" y="6287990"/>
            <a:ext cx="12192000" cy="477888"/>
          </a:xfrm>
          <a:custGeom>
            <a:avLst/>
            <a:gdLst>
              <a:gd name="connsiteX0" fmla="*/ 0 w 11358748"/>
              <a:gd name="connsiteY0" fmla="*/ 285008 h 477888"/>
              <a:gd name="connsiteX1" fmla="*/ 1377537 w 11358748"/>
              <a:gd name="connsiteY1" fmla="*/ 469075 h 477888"/>
              <a:gd name="connsiteX2" fmla="*/ 6044540 w 11358748"/>
              <a:gd name="connsiteY2" fmla="*/ 35626 h 477888"/>
              <a:gd name="connsiteX3" fmla="*/ 9411194 w 11358748"/>
              <a:gd name="connsiteY3" fmla="*/ 207818 h 477888"/>
              <a:gd name="connsiteX4" fmla="*/ 11358748 w 11358748"/>
              <a:gd name="connsiteY4" fmla="*/ 0 h 47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8748" h="477888">
                <a:moveTo>
                  <a:pt x="0" y="285008"/>
                </a:moveTo>
                <a:cubicBezTo>
                  <a:pt x="185057" y="397823"/>
                  <a:pt x="370114" y="510639"/>
                  <a:pt x="1377537" y="469075"/>
                </a:cubicBezTo>
                <a:cubicBezTo>
                  <a:pt x="2384960" y="427511"/>
                  <a:pt x="4705597" y="79169"/>
                  <a:pt x="6044540" y="35626"/>
                </a:cubicBezTo>
                <a:cubicBezTo>
                  <a:pt x="7383483" y="-7917"/>
                  <a:pt x="8525493" y="213756"/>
                  <a:pt x="9411194" y="207818"/>
                </a:cubicBezTo>
                <a:cubicBezTo>
                  <a:pt x="10296895" y="201880"/>
                  <a:pt x="10827821" y="100940"/>
                  <a:pt x="11358748" y="0"/>
                </a:cubicBezTo>
              </a:path>
            </a:pathLst>
          </a:custGeom>
          <a:noFill/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212A3A-1898-400B-9807-AC3C4026C88C}"/>
              </a:ext>
            </a:extLst>
          </p:cNvPr>
          <p:cNvSpPr txBox="1"/>
          <p:nvPr/>
        </p:nvSpPr>
        <p:spPr>
          <a:xfrm>
            <a:off x="457199" y="432484"/>
            <a:ext cx="11544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Book Antiqua" panose="02040602050305030304" pitchFamily="18" charset="0"/>
              </a:rPr>
              <a:t>Présentation des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E788CE-7FA1-8FB7-013D-7CA1EE0570D3}"/>
              </a:ext>
            </a:extLst>
          </p:cNvPr>
          <p:cNvSpPr txBox="1"/>
          <p:nvPr/>
        </p:nvSpPr>
        <p:spPr>
          <a:xfrm>
            <a:off x="2214562" y="2828835"/>
            <a:ext cx="395287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Book Antiqua" panose="02040602050305030304" pitchFamily="18" charset="0"/>
              </a:rPr>
              <a:t>CSV Salariés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Book Antiqua" panose="02040602050305030304" pitchFamily="18" charset="0"/>
              </a:rPr>
              <a:t>CSV Infos pros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Book Antiqua" panose="02040602050305030304" pitchFamily="18" charset="0"/>
              </a:rPr>
              <a:t>CSV Rémunérations</a:t>
            </a:r>
          </a:p>
        </p:txBody>
      </p:sp>
    </p:spTree>
    <p:extLst>
      <p:ext uri="{BB962C8B-B14F-4D97-AF65-F5344CB8AC3E}">
        <p14:creationId xmlns:p14="http://schemas.microsoft.com/office/powerpoint/2010/main" val="15038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F7974C-9B45-6007-E53C-FEDDF9CED8D8}"/>
              </a:ext>
            </a:extLst>
          </p:cNvPr>
          <p:cNvSpPr/>
          <p:nvPr/>
        </p:nvSpPr>
        <p:spPr>
          <a:xfrm>
            <a:off x="0" y="0"/>
            <a:ext cx="12192000" cy="1511300"/>
          </a:xfrm>
          <a:prstGeom prst="rect">
            <a:avLst/>
          </a:prstGeom>
          <a:gradFill flip="none" rotWithShape="1">
            <a:gsLst>
              <a:gs pos="0">
                <a:srgbClr val="660099">
                  <a:shade val="30000"/>
                  <a:satMod val="115000"/>
                </a:srgbClr>
              </a:gs>
              <a:gs pos="50000">
                <a:srgbClr val="660099">
                  <a:shade val="67500"/>
                  <a:satMod val="115000"/>
                </a:srgbClr>
              </a:gs>
              <a:gs pos="100000">
                <a:srgbClr val="66009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08D4B1D-2666-E95A-9E7F-E74C04A66F0E}"/>
              </a:ext>
            </a:extLst>
          </p:cNvPr>
          <p:cNvSpPr/>
          <p:nvPr/>
        </p:nvSpPr>
        <p:spPr>
          <a:xfrm>
            <a:off x="0" y="6301373"/>
            <a:ext cx="12192000" cy="404441"/>
          </a:xfrm>
          <a:custGeom>
            <a:avLst/>
            <a:gdLst>
              <a:gd name="connsiteX0" fmla="*/ 0 w 11228119"/>
              <a:gd name="connsiteY0" fmla="*/ 135059 h 404441"/>
              <a:gd name="connsiteX1" fmla="*/ 2280062 w 11228119"/>
              <a:gd name="connsiteY1" fmla="*/ 402254 h 404441"/>
              <a:gd name="connsiteX2" fmla="*/ 8152410 w 11228119"/>
              <a:gd name="connsiteY2" fmla="*/ 4430 h 404441"/>
              <a:gd name="connsiteX3" fmla="*/ 11228119 w 11228119"/>
              <a:gd name="connsiteY3" fmla="*/ 224124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8119" h="404441">
                <a:moveTo>
                  <a:pt x="0" y="135059"/>
                </a:moveTo>
                <a:cubicBezTo>
                  <a:pt x="460663" y="279542"/>
                  <a:pt x="921327" y="424026"/>
                  <a:pt x="2280062" y="402254"/>
                </a:cubicBezTo>
                <a:cubicBezTo>
                  <a:pt x="3638797" y="380483"/>
                  <a:pt x="6661067" y="34118"/>
                  <a:pt x="8152410" y="4430"/>
                </a:cubicBezTo>
                <a:cubicBezTo>
                  <a:pt x="9643753" y="-25258"/>
                  <a:pt x="10435936" y="99433"/>
                  <a:pt x="11228119" y="224124"/>
                </a:cubicBezTo>
              </a:path>
            </a:pathLst>
          </a:custGeom>
          <a:noFill/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97C3DAB8-F963-1A7F-A8DB-556F0D2E82EB}"/>
              </a:ext>
            </a:extLst>
          </p:cNvPr>
          <p:cNvSpPr/>
          <p:nvPr/>
        </p:nvSpPr>
        <p:spPr>
          <a:xfrm>
            <a:off x="0" y="6287990"/>
            <a:ext cx="12192000" cy="477888"/>
          </a:xfrm>
          <a:custGeom>
            <a:avLst/>
            <a:gdLst>
              <a:gd name="connsiteX0" fmla="*/ 0 w 11358748"/>
              <a:gd name="connsiteY0" fmla="*/ 285008 h 477888"/>
              <a:gd name="connsiteX1" fmla="*/ 1377537 w 11358748"/>
              <a:gd name="connsiteY1" fmla="*/ 469075 h 477888"/>
              <a:gd name="connsiteX2" fmla="*/ 6044540 w 11358748"/>
              <a:gd name="connsiteY2" fmla="*/ 35626 h 477888"/>
              <a:gd name="connsiteX3" fmla="*/ 9411194 w 11358748"/>
              <a:gd name="connsiteY3" fmla="*/ 207818 h 477888"/>
              <a:gd name="connsiteX4" fmla="*/ 11358748 w 11358748"/>
              <a:gd name="connsiteY4" fmla="*/ 0 h 47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8748" h="477888">
                <a:moveTo>
                  <a:pt x="0" y="285008"/>
                </a:moveTo>
                <a:cubicBezTo>
                  <a:pt x="185057" y="397823"/>
                  <a:pt x="370114" y="510639"/>
                  <a:pt x="1377537" y="469075"/>
                </a:cubicBezTo>
                <a:cubicBezTo>
                  <a:pt x="2384960" y="427511"/>
                  <a:pt x="4705597" y="79169"/>
                  <a:pt x="6044540" y="35626"/>
                </a:cubicBezTo>
                <a:cubicBezTo>
                  <a:pt x="7383483" y="-7917"/>
                  <a:pt x="8525493" y="213756"/>
                  <a:pt x="9411194" y="207818"/>
                </a:cubicBezTo>
                <a:cubicBezTo>
                  <a:pt x="10296895" y="201880"/>
                  <a:pt x="10827821" y="100940"/>
                  <a:pt x="11358748" y="0"/>
                </a:cubicBezTo>
              </a:path>
            </a:pathLst>
          </a:custGeom>
          <a:noFill/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212A3A-1898-400B-9807-AC3C4026C88C}"/>
              </a:ext>
            </a:extLst>
          </p:cNvPr>
          <p:cNvSpPr txBox="1"/>
          <p:nvPr/>
        </p:nvSpPr>
        <p:spPr>
          <a:xfrm>
            <a:off x="457199" y="432484"/>
            <a:ext cx="11544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Book Antiqua" panose="02040602050305030304" pitchFamily="18" charset="0"/>
              </a:rPr>
              <a:t>Anonymisation et Agrégations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30A10B-F9B6-B350-CDB6-805619AB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544" y="1897199"/>
            <a:ext cx="6037856" cy="402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6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F7974C-9B45-6007-E53C-FEDDF9CED8D8}"/>
              </a:ext>
            </a:extLst>
          </p:cNvPr>
          <p:cNvSpPr/>
          <p:nvPr/>
        </p:nvSpPr>
        <p:spPr>
          <a:xfrm>
            <a:off x="0" y="0"/>
            <a:ext cx="12192000" cy="1511300"/>
          </a:xfrm>
          <a:prstGeom prst="rect">
            <a:avLst/>
          </a:prstGeom>
          <a:gradFill flip="none" rotWithShape="1">
            <a:gsLst>
              <a:gs pos="0">
                <a:srgbClr val="660099">
                  <a:shade val="30000"/>
                  <a:satMod val="115000"/>
                </a:srgbClr>
              </a:gs>
              <a:gs pos="50000">
                <a:srgbClr val="660099">
                  <a:shade val="67500"/>
                  <a:satMod val="115000"/>
                </a:srgbClr>
              </a:gs>
              <a:gs pos="100000">
                <a:srgbClr val="66009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08D4B1D-2666-E95A-9E7F-E74C04A66F0E}"/>
              </a:ext>
            </a:extLst>
          </p:cNvPr>
          <p:cNvSpPr/>
          <p:nvPr/>
        </p:nvSpPr>
        <p:spPr>
          <a:xfrm>
            <a:off x="0" y="6301373"/>
            <a:ext cx="12192000" cy="404441"/>
          </a:xfrm>
          <a:custGeom>
            <a:avLst/>
            <a:gdLst>
              <a:gd name="connsiteX0" fmla="*/ 0 w 11228119"/>
              <a:gd name="connsiteY0" fmla="*/ 135059 h 404441"/>
              <a:gd name="connsiteX1" fmla="*/ 2280062 w 11228119"/>
              <a:gd name="connsiteY1" fmla="*/ 402254 h 404441"/>
              <a:gd name="connsiteX2" fmla="*/ 8152410 w 11228119"/>
              <a:gd name="connsiteY2" fmla="*/ 4430 h 404441"/>
              <a:gd name="connsiteX3" fmla="*/ 11228119 w 11228119"/>
              <a:gd name="connsiteY3" fmla="*/ 224124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8119" h="404441">
                <a:moveTo>
                  <a:pt x="0" y="135059"/>
                </a:moveTo>
                <a:cubicBezTo>
                  <a:pt x="460663" y="279542"/>
                  <a:pt x="921327" y="424026"/>
                  <a:pt x="2280062" y="402254"/>
                </a:cubicBezTo>
                <a:cubicBezTo>
                  <a:pt x="3638797" y="380483"/>
                  <a:pt x="6661067" y="34118"/>
                  <a:pt x="8152410" y="4430"/>
                </a:cubicBezTo>
                <a:cubicBezTo>
                  <a:pt x="9643753" y="-25258"/>
                  <a:pt x="10435936" y="99433"/>
                  <a:pt x="11228119" y="224124"/>
                </a:cubicBezTo>
              </a:path>
            </a:pathLst>
          </a:custGeom>
          <a:noFill/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97C3DAB8-F963-1A7F-A8DB-556F0D2E82EB}"/>
              </a:ext>
            </a:extLst>
          </p:cNvPr>
          <p:cNvSpPr/>
          <p:nvPr/>
        </p:nvSpPr>
        <p:spPr>
          <a:xfrm>
            <a:off x="0" y="6287990"/>
            <a:ext cx="12192000" cy="477888"/>
          </a:xfrm>
          <a:custGeom>
            <a:avLst/>
            <a:gdLst>
              <a:gd name="connsiteX0" fmla="*/ 0 w 11358748"/>
              <a:gd name="connsiteY0" fmla="*/ 285008 h 477888"/>
              <a:gd name="connsiteX1" fmla="*/ 1377537 w 11358748"/>
              <a:gd name="connsiteY1" fmla="*/ 469075 h 477888"/>
              <a:gd name="connsiteX2" fmla="*/ 6044540 w 11358748"/>
              <a:gd name="connsiteY2" fmla="*/ 35626 h 477888"/>
              <a:gd name="connsiteX3" fmla="*/ 9411194 w 11358748"/>
              <a:gd name="connsiteY3" fmla="*/ 207818 h 477888"/>
              <a:gd name="connsiteX4" fmla="*/ 11358748 w 11358748"/>
              <a:gd name="connsiteY4" fmla="*/ 0 h 47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8748" h="477888">
                <a:moveTo>
                  <a:pt x="0" y="285008"/>
                </a:moveTo>
                <a:cubicBezTo>
                  <a:pt x="185057" y="397823"/>
                  <a:pt x="370114" y="510639"/>
                  <a:pt x="1377537" y="469075"/>
                </a:cubicBezTo>
                <a:cubicBezTo>
                  <a:pt x="2384960" y="427511"/>
                  <a:pt x="4705597" y="79169"/>
                  <a:pt x="6044540" y="35626"/>
                </a:cubicBezTo>
                <a:cubicBezTo>
                  <a:pt x="7383483" y="-7917"/>
                  <a:pt x="8525493" y="213756"/>
                  <a:pt x="9411194" y="207818"/>
                </a:cubicBezTo>
                <a:cubicBezTo>
                  <a:pt x="10296895" y="201880"/>
                  <a:pt x="10827821" y="100940"/>
                  <a:pt x="11358748" y="0"/>
                </a:cubicBezTo>
              </a:path>
            </a:pathLst>
          </a:custGeom>
          <a:noFill/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212A3A-1898-400B-9807-AC3C4026C88C}"/>
              </a:ext>
            </a:extLst>
          </p:cNvPr>
          <p:cNvSpPr txBox="1"/>
          <p:nvPr/>
        </p:nvSpPr>
        <p:spPr>
          <a:xfrm>
            <a:off x="457199" y="432484"/>
            <a:ext cx="11544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Book Antiqua" panose="02040602050305030304" pitchFamily="18" charset="0"/>
              </a:rPr>
              <a:t>Vue d’ensemble de l’entreprise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F5ACE22-3B2F-3E48-183B-764A39847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1566019"/>
            <a:ext cx="2736042" cy="268213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F159460-737B-B5EA-895C-04733EC02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303" y="1566020"/>
            <a:ext cx="3801606" cy="460366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F8DE406-9FE3-2EC1-8E30-564416061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046" y="1566019"/>
            <a:ext cx="4056504" cy="460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F7974C-9B45-6007-E53C-FEDDF9CED8D8}"/>
              </a:ext>
            </a:extLst>
          </p:cNvPr>
          <p:cNvSpPr/>
          <p:nvPr/>
        </p:nvSpPr>
        <p:spPr>
          <a:xfrm>
            <a:off x="0" y="0"/>
            <a:ext cx="12192000" cy="1511300"/>
          </a:xfrm>
          <a:prstGeom prst="rect">
            <a:avLst/>
          </a:prstGeom>
          <a:gradFill flip="none" rotWithShape="1">
            <a:gsLst>
              <a:gs pos="0">
                <a:srgbClr val="660099">
                  <a:shade val="30000"/>
                  <a:satMod val="115000"/>
                </a:srgbClr>
              </a:gs>
              <a:gs pos="50000">
                <a:srgbClr val="660099">
                  <a:shade val="67500"/>
                  <a:satMod val="115000"/>
                </a:srgbClr>
              </a:gs>
              <a:gs pos="100000">
                <a:srgbClr val="66009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08D4B1D-2666-E95A-9E7F-E74C04A66F0E}"/>
              </a:ext>
            </a:extLst>
          </p:cNvPr>
          <p:cNvSpPr/>
          <p:nvPr/>
        </p:nvSpPr>
        <p:spPr>
          <a:xfrm>
            <a:off x="0" y="6301373"/>
            <a:ext cx="12192000" cy="404441"/>
          </a:xfrm>
          <a:custGeom>
            <a:avLst/>
            <a:gdLst>
              <a:gd name="connsiteX0" fmla="*/ 0 w 11228119"/>
              <a:gd name="connsiteY0" fmla="*/ 135059 h 404441"/>
              <a:gd name="connsiteX1" fmla="*/ 2280062 w 11228119"/>
              <a:gd name="connsiteY1" fmla="*/ 402254 h 404441"/>
              <a:gd name="connsiteX2" fmla="*/ 8152410 w 11228119"/>
              <a:gd name="connsiteY2" fmla="*/ 4430 h 404441"/>
              <a:gd name="connsiteX3" fmla="*/ 11228119 w 11228119"/>
              <a:gd name="connsiteY3" fmla="*/ 224124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8119" h="404441">
                <a:moveTo>
                  <a:pt x="0" y="135059"/>
                </a:moveTo>
                <a:cubicBezTo>
                  <a:pt x="460663" y="279542"/>
                  <a:pt x="921327" y="424026"/>
                  <a:pt x="2280062" y="402254"/>
                </a:cubicBezTo>
                <a:cubicBezTo>
                  <a:pt x="3638797" y="380483"/>
                  <a:pt x="6661067" y="34118"/>
                  <a:pt x="8152410" y="4430"/>
                </a:cubicBezTo>
                <a:cubicBezTo>
                  <a:pt x="9643753" y="-25258"/>
                  <a:pt x="10435936" y="99433"/>
                  <a:pt x="11228119" y="224124"/>
                </a:cubicBezTo>
              </a:path>
            </a:pathLst>
          </a:custGeom>
          <a:noFill/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97C3DAB8-F963-1A7F-A8DB-556F0D2E82EB}"/>
              </a:ext>
            </a:extLst>
          </p:cNvPr>
          <p:cNvSpPr/>
          <p:nvPr/>
        </p:nvSpPr>
        <p:spPr>
          <a:xfrm>
            <a:off x="0" y="6287990"/>
            <a:ext cx="12192000" cy="477888"/>
          </a:xfrm>
          <a:custGeom>
            <a:avLst/>
            <a:gdLst>
              <a:gd name="connsiteX0" fmla="*/ 0 w 11358748"/>
              <a:gd name="connsiteY0" fmla="*/ 285008 h 477888"/>
              <a:gd name="connsiteX1" fmla="*/ 1377537 w 11358748"/>
              <a:gd name="connsiteY1" fmla="*/ 469075 h 477888"/>
              <a:gd name="connsiteX2" fmla="*/ 6044540 w 11358748"/>
              <a:gd name="connsiteY2" fmla="*/ 35626 h 477888"/>
              <a:gd name="connsiteX3" fmla="*/ 9411194 w 11358748"/>
              <a:gd name="connsiteY3" fmla="*/ 207818 h 477888"/>
              <a:gd name="connsiteX4" fmla="*/ 11358748 w 11358748"/>
              <a:gd name="connsiteY4" fmla="*/ 0 h 47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8748" h="477888">
                <a:moveTo>
                  <a:pt x="0" y="285008"/>
                </a:moveTo>
                <a:cubicBezTo>
                  <a:pt x="185057" y="397823"/>
                  <a:pt x="370114" y="510639"/>
                  <a:pt x="1377537" y="469075"/>
                </a:cubicBezTo>
                <a:cubicBezTo>
                  <a:pt x="2384960" y="427511"/>
                  <a:pt x="4705597" y="79169"/>
                  <a:pt x="6044540" y="35626"/>
                </a:cubicBezTo>
                <a:cubicBezTo>
                  <a:pt x="7383483" y="-7917"/>
                  <a:pt x="8525493" y="213756"/>
                  <a:pt x="9411194" y="207818"/>
                </a:cubicBezTo>
                <a:cubicBezTo>
                  <a:pt x="10296895" y="201880"/>
                  <a:pt x="10827821" y="100940"/>
                  <a:pt x="11358748" y="0"/>
                </a:cubicBezTo>
              </a:path>
            </a:pathLst>
          </a:custGeom>
          <a:noFill/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212A3A-1898-400B-9807-AC3C4026C88C}"/>
              </a:ext>
            </a:extLst>
          </p:cNvPr>
          <p:cNvSpPr txBox="1"/>
          <p:nvPr/>
        </p:nvSpPr>
        <p:spPr>
          <a:xfrm>
            <a:off x="457199" y="432484"/>
            <a:ext cx="11544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Book Antiqua" panose="02040602050305030304" pitchFamily="18" charset="0"/>
              </a:rPr>
              <a:t>Type de contrat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F99E5D2-5C88-CB90-1C12-CC81FA24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931" y="1559835"/>
            <a:ext cx="2716139" cy="470324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58EDF40-DC45-9831-C954-86F5442DD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708" y="1559835"/>
            <a:ext cx="2076963" cy="46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5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87B7246B-C810-DA38-48E5-2484F52D3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785" y="1741367"/>
            <a:ext cx="2494199" cy="225112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0D9B70C-8B6E-3261-FBCF-4BE41299B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636" y="3991073"/>
            <a:ext cx="2486548" cy="22368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F7974C-9B45-6007-E53C-FEDDF9CED8D8}"/>
              </a:ext>
            </a:extLst>
          </p:cNvPr>
          <p:cNvSpPr/>
          <p:nvPr/>
        </p:nvSpPr>
        <p:spPr>
          <a:xfrm>
            <a:off x="0" y="0"/>
            <a:ext cx="12192000" cy="1511300"/>
          </a:xfrm>
          <a:prstGeom prst="rect">
            <a:avLst/>
          </a:prstGeom>
          <a:gradFill flip="none" rotWithShape="1">
            <a:gsLst>
              <a:gs pos="0">
                <a:srgbClr val="660099">
                  <a:shade val="30000"/>
                  <a:satMod val="115000"/>
                </a:srgbClr>
              </a:gs>
              <a:gs pos="50000">
                <a:srgbClr val="660099">
                  <a:shade val="67500"/>
                  <a:satMod val="115000"/>
                </a:srgbClr>
              </a:gs>
              <a:gs pos="100000">
                <a:srgbClr val="66009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08D4B1D-2666-E95A-9E7F-E74C04A66F0E}"/>
              </a:ext>
            </a:extLst>
          </p:cNvPr>
          <p:cNvSpPr/>
          <p:nvPr/>
        </p:nvSpPr>
        <p:spPr>
          <a:xfrm>
            <a:off x="0" y="6301373"/>
            <a:ext cx="12192000" cy="404441"/>
          </a:xfrm>
          <a:custGeom>
            <a:avLst/>
            <a:gdLst>
              <a:gd name="connsiteX0" fmla="*/ 0 w 11228119"/>
              <a:gd name="connsiteY0" fmla="*/ 135059 h 404441"/>
              <a:gd name="connsiteX1" fmla="*/ 2280062 w 11228119"/>
              <a:gd name="connsiteY1" fmla="*/ 402254 h 404441"/>
              <a:gd name="connsiteX2" fmla="*/ 8152410 w 11228119"/>
              <a:gd name="connsiteY2" fmla="*/ 4430 h 404441"/>
              <a:gd name="connsiteX3" fmla="*/ 11228119 w 11228119"/>
              <a:gd name="connsiteY3" fmla="*/ 224124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8119" h="404441">
                <a:moveTo>
                  <a:pt x="0" y="135059"/>
                </a:moveTo>
                <a:cubicBezTo>
                  <a:pt x="460663" y="279542"/>
                  <a:pt x="921327" y="424026"/>
                  <a:pt x="2280062" y="402254"/>
                </a:cubicBezTo>
                <a:cubicBezTo>
                  <a:pt x="3638797" y="380483"/>
                  <a:pt x="6661067" y="34118"/>
                  <a:pt x="8152410" y="4430"/>
                </a:cubicBezTo>
                <a:cubicBezTo>
                  <a:pt x="9643753" y="-25258"/>
                  <a:pt x="10435936" y="99433"/>
                  <a:pt x="11228119" y="224124"/>
                </a:cubicBezTo>
              </a:path>
            </a:pathLst>
          </a:custGeom>
          <a:noFill/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97C3DAB8-F963-1A7F-A8DB-556F0D2E82EB}"/>
              </a:ext>
            </a:extLst>
          </p:cNvPr>
          <p:cNvSpPr/>
          <p:nvPr/>
        </p:nvSpPr>
        <p:spPr>
          <a:xfrm>
            <a:off x="0" y="6287990"/>
            <a:ext cx="12192000" cy="477888"/>
          </a:xfrm>
          <a:custGeom>
            <a:avLst/>
            <a:gdLst>
              <a:gd name="connsiteX0" fmla="*/ 0 w 11358748"/>
              <a:gd name="connsiteY0" fmla="*/ 285008 h 477888"/>
              <a:gd name="connsiteX1" fmla="*/ 1377537 w 11358748"/>
              <a:gd name="connsiteY1" fmla="*/ 469075 h 477888"/>
              <a:gd name="connsiteX2" fmla="*/ 6044540 w 11358748"/>
              <a:gd name="connsiteY2" fmla="*/ 35626 h 477888"/>
              <a:gd name="connsiteX3" fmla="*/ 9411194 w 11358748"/>
              <a:gd name="connsiteY3" fmla="*/ 207818 h 477888"/>
              <a:gd name="connsiteX4" fmla="*/ 11358748 w 11358748"/>
              <a:gd name="connsiteY4" fmla="*/ 0 h 47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8748" h="477888">
                <a:moveTo>
                  <a:pt x="0" y="285008"/>
                </a:moveTo>
                <a:cubicBezTo>
                  <a:pt x="185057" y="397823"/>
                  <a:pt x="370114" y="510639"/>
                  <a:pt x="1377537" y="469075"/>
                </a:cubicBezTo>
                <a:cubicBezTo>
                  <a:pt x="2384960" y="427511"/>
                  <a:pt x="4705597" y="79169"/>
                  <a:pt x="6044540" y="35626"/>
                </a:cubicBezTo>
                <a:cubicBezTo>
                  <a:pt x="7383483" y="-7917"/>
                  <a:pt x="8525493" y="213756"/>
                  <a:pt x="9411194" y="207818"/>
                </a:cubicBezTo>
                <a:cubicBezTo>
                  <a:pt x="10296895" y="201880"/>
                  <a:pt x="10827821" y="100940"/>
                  <a:pt x="11358748" y="0"/>
                </a:cubicBezTo>
              </a:path>
            </a:pathLst>
          </a:custGeom>
          <a:noFill/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212A3A-1898-400B-9807-AC3C4026C88C}"/>
              </a:ext>
            </a:extLst>
          </p:cNvPr>
          <p:cNvSpPr txBox="1"/>
          <p:nvPr/>
        </p:nvSpPr>
        <p:spPr>
          <a:xfrm>
            <a:off x="444499" y="432484"/>
            <a:ext cx="691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Book Antiqua" panose="02040602050305030304" pitchFamily="18" charset="0"/>
              </a:rPr>
              <a:t>Promotions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914FA6-6892-92B2-647E-1239A7ACA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815" y="1670950"/>
            <a:ext cx="1918438" cy="451324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F630565-0F85-20B9-3BDF-5F531D022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50" y="1672217"/>
            <a:ext cx="2697889" cy="451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F7974C-9B45-6007-E53C-FEDDF9CED8D8}"/>
              </a:ext>
            </a:extLst>
          </p:cNvPr>
          <p:cNvSpPr/>
          <p:nvPr/>
        </p:nvSpPr>
        <p:spPr>
          <a:xfrm>
            <a:off x="0" y="0"/>
            <a:ext cx="12192000" cy="1511300"/>
          </a:xfrm>
          <a:prstGeom prst="rect">
            <a:avLst/>
          </a:prstGeom>
          <a:gradFill flip="none" rotWithShape="1">
            <a:gsLst>
              <a:gs pos="0">
                <a:srgbClr val="660099">
                  <a:shade val="30000"/>
                  <a:satMod val="115000"/>
                </a:srgbClr>
              </a:gs>
              <a:gs pos="50000">
                <a:srgbClr val="660099">
                  <a:shade val="67500"/>
                  <a:satMod val="115000"/>
                </a:srgbClr>
              </a:gs>
              <a:gs pos="100000">
                <a:srgbClr val="66009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08D4B1D-2666-E95A-9E7F-E74C04A66F0E}"/>
              </a:ext>
            </a:extLst>
          </p:cNvPr>
          <p:cNvSpPr/>
          <p:nvPr/>
        </p:nvSpPr>
        <p:spPr>
          <a:xfrm>
            <a:off x="0" y="6301373"/>
            <a:ext cx="12192000" cy="404441"/>
          </a:xfrm>
          <a:custGeom>
            <a:avLst/>
            <a:gdLst>
              <a:gd name="connsiteX0" fmla="*/ 0 w 11228119"/>
              <a:gd name="connsiteY0" fmla="*/ 135059 h 404441"/>
              <a:gd name="connsiteX1" fmla="*/ 2280062 w 11228119"/>
              <a:gd name="connsiteY1" fmla="*/ 402254 h 404441"/>
              <a:gd name="connsiteX2" fmla="*/ 8152410 w 11228119"/>
              <a:gd name="connsiteY2" fmla="*/ 4430 h 404441"/>
              <a:gd name="connsiteX3" fmla="*/ 11228119 w 11228119"/>
              <a:gd name="connsiteY3" fmla="*/ 224124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8119" h="404441">
                <a:moveTo>
                  <a:pt x="0" y="135059"/>
                </a:moveTo>
                <a:cubicBezTo>
                  <a:pt x="460663" y="279542"/>
                  <a:pt x="921327" y="424026"/>
                  <a:pt x="2280062" y="402254"/>
                </a:cubicBezTo>
                <a:cubicBezTo>
                  <a:pt x="3638797" y="380483"/>
                  <a:pt x="6661067" y="34118"/>
                  <a:pt x="8152410" y="4430"/>
                </a:cubicBezTo>
                <a:cubicBezTo>
                  <a:pt x="9643753" y="-25258"/>
                  <a:pt x="10435936" y="99433"/>
                  <a:pt x="11228119" y="224124"/>
                </a:cubicBezTo>
              </a:path>
            </a:pathLst>
          </a:custGeom>
          <a:noFill/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97C3DAB8-F963-1A7F-A8DB-556F0D2E82EB}"/>
              </a:ext>
            </a:extLst>
          </p:cNvPr>
          <p:cNvSpPr/>
          <p:nvPr/>
        </p:nvSpPr>
        <p:spPr>
          <a:xfrm>
            <a:off x="0" y="6287990"/>
            <a:ext cx="12192000" cy="477888"/>
          </a:xfrm>
          <a:custGeom>
            <a:avLst/>
            <a:gdLst>
              <a:gd name="connsiteX0" fmla="*/ 0 w 11358748"/>
              <a:gd name="connsiteY0" fmla="*/ 285008 h 477888"/>
              <a:gd name="connsiteX1" fmla="*/ 1377537 w 11358748"/>
              <a:gd name="connsiteY1" fmla="*/ 469075 h 477888"/>
              <a:gd name="connsiteX2" fmla="*/ 6044540 w 11358748"/>
              <a:gd name="connsiteY2" fmla="*/ 35626 h 477888"/>
              <a:gd name="connsiteX3" fmla="*/ 9411194 w 11358748"/>
              <a:gd name="connsiteY3" fmla="*/ 207818 h 477888"/>
              <a:gd name="connsiteX4" fmla="*/ 11358748 w 11358748"/>
              <a:gd name="connsiteY4" fmla="*/ 0 h 47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8748" h="477888">
                <a:moveTo>
                  <a:pt x="0" y="285008"/>
                </a:moveTo>
                <a:cubicBezTo>
                  <a:pt x="185057" y="397823"/>
                  <a:pt x="370114" y="510639"/>
                  <a:pt x="1377537" y="469075"/>
                </a:cubicBezTo>
                <a:cubicBezTo>
                  <a:pt x="2384960" y="427511"/>
                  <a:pt x="4705597" y="79169"/>
                  <a:pt x="6044540" y="35626"/>
                </a:cubicBezTo>
                <a:cubicBezTo>
                  <a:pt x="7383483" y="-7917"/>
                  <a:pt x="8525493" y="213756"/>
                  <a:pt x="9411194" y="207818"/>
                </a:cubicBezTo>
                <a:cubicBezTo>
                  <a:pt x="10296895" y="201880"/>
                  <a:pt x="10827821" y="100940"/>
                  <a:pt x="11358748" y="0"/>
                </a:cubicBezTo>
              </a:path>
            </a:pathLst>
          </a:custGeom>
          <a:noFill/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212A3A-1898-400B-9807-AC3C4026C88C}"/>
              </a:ext>
            </a:extLst>
          </p:cNvPr>
          <p:cNvSpPr txBox="1"/>
          <p:nvPr/>
        </p:nvSpPr>
        <p:spPr>
          <a:xfrm>
            <a:off x="444499" y="432484"/>
            <a:ext cx="691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Book Antiqua" panose="02040602050305030304" pitchFamily="18" charset="0"/>
              </a:rPr>
              <a:t>Augmentations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20341F5-4B22-4468-2FBC-7CAE8BB49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162" y="1670905"/>
            <a:ext cx="1757538" cy="452317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EEEE8DF-14DF-4C15-D757-432BF4CED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825" y="1675868"/>
            <a:ext cx="2292349" cy="451324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1290EB4-1BAF-0E59-D9A9-552184780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235" y="1670905"/>
            <a:ext cx="2976565" cy="216340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7D453A6-F13D-7AAB-1F0C-68BD5907A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986" y="3859712"/>
            <a:ext cx="2976564" cy="225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1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F7974C-9B45-6007-E53C-FEDDF9CED8D8}"/>
              </a:ext>
            </a:extLst>
          </p:cNvPr>
          <p:cNvSpPr/>
          <p:nvPr/>
        </p:nvSpPr>
        <p:spPr>
          <a:xfrm>
            <a:off x="0" y="0"/>
            <a:ext cx="12192000" cy="1511300"/>
          </a:xfrm>
          <a:prstGeom prst="rect">
            <a:avLst/>
          </a:prstGeom>
          <a:gradFill flip="none" rotWithShape="1">
            <a:gsLst>
              <a:gs pos="0">
                <a:srgbClr val="660099">
                  <a:shade val="30000"/>
                  <a:satMod val="115000"/>
                </a:srgbClr>
              </a:gs>
              <a:gs pos="50000">
                <a:srgbClr val="660099">
                  <a:shade val="67500"/>
                  <a:satMod val="115000"/>
                </a:srgbClr>
              </a:gs>
              <a:gs pos="100000">
                <a:srgbClr val="66009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08D4B1D-2666-E95A-9E7F-E74C04A66F0E}"/>
              </a:ext>
            </a:extLst>
          </p:cNvPr>
          <p:cNvSpPr/>
          <p:nvPr/>
        </p:nvSpPr>
        <p:spPr>
          <a:xfrm>
            <a:off x="0" y="6301373"/>
            <a:ext cx="12192000" cy="404441"/>
          </a:xfrm>
          <a:custGeom>
            <a:avLst/>
            <a:gdLst>
              <a:gd name="connsiteX0" fmla="*/ 0 w 11228119"/>
              <a:gd name="connsiteY0" fmla="*/ 135059 h 404441"/>
              <a:gd name="connsiteX1" fmla="*/ 2280062 w 11228119"/>
              <a:gd name="connsiteY1" fmla="*/ 402254 h 404441"/>
              <a:gd name="connsiteX2" fmla="*/ 8152410 w 11228119"/>
              <a:gd name="connsiteY2" fmla="*/ 4430 h 404441"/>
              <a:gd name="connsiteX3" fmla="*/ 11228119 w 11228119"/>
              <a:gd name="connsiteY3" fmla="*/ 224124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8119" h="404441">
                <a:moveTo>
                  <a:pt x="0" y="135059"/>
                </a:moveTo>
                <a:cubicBezTo>
                  <a:pt x="460663" y="279542"/>
                  <a:pt x="921327" y="424026"/>
                  <a:pt x="2280062" y="402254"/>
                </a:cubicBezTo>
                <a:cubicBezTo>
                  <a:pt x="3638797" y="380483"/>
                  <a:pt x="6661067" y="34118"/>
                  <a:pt x="8152410" y="4430"/>
                </a:cubicBezTo>
                <a:cubicBezTo>
                  <a:pt x="9643753" y="-25258"/>
                  <a:pt x="10435936" y="99433"/>
                  <a:pt x="11228119" y="224124"/>
                </a:cubicBezTo>
              </a:path>
            </a:pathLst>
          </a:custGeom>
          <a:noFill/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97C3DAB8-F963-1A7F-A8DB-556F0D2E82EB}"/>
              </a:ext>
            </a:extLst>
          </p:cNvPr>
          <p:cNvSpPr/>
          <p:nvPr/>
        </p:nvSpPr>
        <p:spPr>
          <a:xfrm>
            <a:off x="0" y="6287990"/>
            <a:ext cx="12192000" cy="477888"/>
          </a:xfrm>
          <a:custGeom>
            <a:avLst/>
            <a:gdLst>
              <a:gd name="connsiteX0" fmla="*/ 0 w 11358748"/>
              <a:gd name="connsiteY0" fmla="*/ 285008 h 477888"/>
              <a:gd name="connsiteX1" fmla="*/ 1377537 w 11358748"/>
              <a:gd name="connsiteY1" fmla="*/ 469075 h 477888"/>
              <a:gd name="connsiteX2" fmla="*/ 6044540 w 11358748"/>
              <a:gd name="connsiteY2" fmla="*/ 35626 h 477888"/>
              <a:gd name="connsiteX3" fmla="*/ 9411194 w 11358748"/>
              <a:gd name="connsiteY3" fmla="*/ 207818 h 477888"/>
              <a:gd name="connsiteX4" fmla="*/ 11358748 w 11358748"/>
              <a:gd name="connsiteY4" fmla="*/ 0 h 47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8748" h="477888">
                <a:moveTo>
                  <a:pt x="0" y="285008"/>
                </a:moveTo>
                <a:cubicBezTo>
                  <a:pt x="185057" y="397823"/>
                  <a:pt x="370114" y="510639"/>
                  <a:pt x="1377537" y="469075"/>
                </a:cubicBezTo>
                <a:cubicBezTo>
                  <a:pt x="2384960" y="427511"/>
                  <a:pt x="4705597" y="79169"/>
                  <a:pt x="6044540" y="35626"/>
                </a:cubicBezTo>
                <a:cubicBezTo>
                  <a:pt x="7383483" y="-7917"/>
                  <a:pt x="8525493" y="213756"/>
                  <a:pt x="9411194" y="207818"/>
                </a:cubicBezTo>
                <a:cubicBezTo>
                  <a:pt x="10296895" y="201880"/>
                  <a:pt x="10827821" y="100940"/>
                  <a:pt x="11358748" y="0"/>
                </a:cubicBezTo>
              </a:path>
            </a:pathLst>
          </a:custGeom>
          <a:noFill/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212A3A-1898-400B-9807-AC3C4026C88C}"/>
              </a:ext>
            </a:extLst>
          </p:cNvPr>
          <p:cNvSpPr txBox="1"/>
          <p:nvPr/>
        </p:nvSpPr>
        <p:spPr>
          <a:xfrm>
            <a:off x="444499" y="432484"/>
            <a:ext cx="691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Book Antiqua" panose="02040602050305030304" pitchFamily="18" charset="0"/>
              </a:rPr>
              <a:t>Rémunérations par service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36B0B10-8FD3-7183-C973-AAA7FCB9D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90" y="2214063"/>
            <a:ext cx="4229810" cy="379775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D67B4DA-71DC-B578-F772-7815CAD45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50" y="1725470"/>
            <a:ext cx="4778901" cy="428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F7974C-9B45-6007-E53C-FEDDF9CED8D8}"/>
              </a:ext>
            </a:extLst>
          </p:cNvPr>
          <p:cNvSpPr/>
          <p:nvPr/>
        </p:nvSpPr>
        <p:spPr>
          <a:xfrm>
            <a:off x="0" y="0"/>
            <a:ext cx="12192000" cy="1511300"/>
          </a:xfrm>
          <a:prstGeom prst="rect">
            <a:avLst/>
          </a:prstGeom>
          <a:gradFill flip="none" rotWithShape="1">
            <a:gsLst>
              <a:gs pos="0">
                <a:srgbClr val="660099">
                  <a:shade val="30000"/>
                  <a:satMod val="115000"/>
                </a:srgbClr>
              </a:gs>
              <a:gs pos="50000">
                <a:srgbClr val="660099">
                  <a:shade val="67500"/>
                  <a:satMod val="115000"/>
                </a:srgbClr>
              </a:gs>
              <a:gs pos="100000">
                <a:srgbClr val="66009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08D4B1D-2666-E95A-9E7F-E74C04A66F0E}"/>
              </a:ext>
            </a:extLst>
          </p:cNvPr>
          <p:cNvSpPr/>
          <p:nvPr/>
        </p:nvSpPr>
        <p:spPr>
          <a:xfrm>
            <a:off x="0" y="6301373"/>
            <a:ext cx="12192000" cy="404441"/>
          </a:xfrm>
          <a:custGeom>
            <a:avLst/>
            <a:gdLst>
              <a:gd name="connsiteX0" fmla="*/ 0 w 11228119"/>
              <a:gd name="connsiteY0" fmla="*/ 135059 h 404441"/>
              <a:gd name="connsiteX1" fmla="*/ 2280062 w 11228119"/>
              <a:gd name="connsiteY1" fmla="*/ 402254 h 404441"/>
              <a:gd name="connsiteX2" fmla="*/ 8152410 w 11228119"/>
              <a:gd name="connsiteY2" fmla="*/ 4430 h 404441"/>
              <a:gd name="connsiteX3" fmla="*/ 11228119 w 11228119"/>
              <a:gd name="connsiteY3" fmla="*/ 224124 h 40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8119" h="404441">
                <a:moveTo>
                  <a:pt x="0" y="135059"/>
                </a:moveTo>
                <a:cubicBezTo>
                  <a:pt x="460663" y="279542"/>
                  <a:pt x="921327" y="424026"/>
                  <a:pt x="2280062" y="402254"/>
                </a:cubicBezTo>
                <a:cubicBezTo>
                  <a:pt x="3638797" y="380483"/>
                  <a:pt x="6661067" y="34118"/>
                  <a:pt x="8152410" y="4430"/>
                </a:cubicBezTo>
                <a:cubicBezTo>
                  <a:pt x="9643753" y="-25258"/>
                  <a:pt x="10435936" y="99433"/>
                  <a:pt x="11228119" y="224124"/>
                </a:cubicBezTo>
              </a:path>
            </a:pathLst>
          </a:custGeom>
          <a:noFill/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97C3DAB8-F963-1A7F-A8DB-556F0D2E82EB}"/>
              </a:ext>
            </a:extLst>
          </p:cNvPr>
          <p:cNvSpPr/>
          <p:nvPr/>
        </p:nvSpPr>
        <p:spPr>
          <a:xfrm>
            <a:off x="0" y="6287990"/>
            <a:ext cx="12192000" cy="477888"/>
          </a:xfrm>
          <a:custGeom>
            <a:avLst/>
            <a:gdLst>
              <a:gd name="connsiteX0" fmla="*/ 0 w 11358748"/>
              <a:gd name="connsiteY0" fmla="*/ 285008 h 477888"/>
              <a:gd name="connsiteX1" fmla="*/ 1377537 w 11358748"/>
              <a:gd name="connsiteY1" fmla="*/ 469075 h 477888"/>
              <a:gd name="connsiteX2" fmla="*/ 6044540 w 11358748"/>
              <a:gd name="connsiteY2" fmla="*/ 35626 h 477888"/>
              <a:gd name="connsiteX3" fmla="*/ 9411194 w 11358748"/>
              <a:gd name="connsiteY3" fmla="*/ 207818 h 477888"/>
              <a:gd name="connsiteX4" fmla="*/ 11358748 w 11358748"/>
              <a:gd name="connsiteY4" fmla="*/ 0 h 47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8748" h="477888">
                <a:moveTo>
                  <a:pt x="0" y="285008"/>
                </a:moveTo>
                <a:cubicBezTo>
                  <a:pt x="185057" y="397823"/>
                  <a:pt x="370114" y="510639"/>
                  <a:pt x="1377537" y="469075"/>
                </a:cubicBezTo>
                <a:cubicBezTo>
                  <a:pt x="2384960" y="427511"/>
                  <a:pt x="4705597" y="79169"/>
                  <a:pt x="6044540" y="35626"/>
                </a:cubicBezTo>
                <a:cubicBezTo>
                  <a:pt x="7383483" y="-7917"/>
                  <a:pt x="8525493" y="213756"/>
                  <a:pt x="9411194" y="207818"/>
                </a:cubicBezTo>
                <a:cubicBezTo>
                  <a:pt x="10296895" y="201880"/>
                  <a:pt x="10827821" y="100940"/>
                  <a:pt x="11358748" y="0"/>
                </a:cubicBezTo>
              </a:path>
            </a:pathLst>
          </a:custGeom>
          <a:noFill/>
          <a:ln>
            <a:solidFill>
              <a:srgbClr val="00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212A3A-1898-400B-9807-AC3C4026C88C}"/>
              </a:ext>
            </a:extLst>
          </p:cNvPr>
          <p:cNvSpPr txBox="1"/>
          <p:nvPr/>
        </p:nvSpPr>
        <p:spPr>
          <a:xfrm>
            <a:off x="444499" y="432484"/>
            <a:ext cx="737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Book Antiqua" panose="02040602050305030304" pitchFamily="18" charset="0"/>
              </a:rPr>
              <a:t>Rémunérations par tranche d’âge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5DD4D47-F61D-D534-45FB-D9FC98594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38" y="1683495"/>
            <a:ext cx="2401312" cy="44323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420981D-B1B8-DEAC-E649-DABB60F51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851" y="1683495"/>
            <a:ext cx="2637160" cy="44323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DAB9568-9E3C-425D-3AC9-C5B98847B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148" y="1683495"/>
            <a:ext cx="2706448" cy="44323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0E81AE0-B7AF-C9A1-78F3-5D389989B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234" y="1683495"/>
            <a:ext cx="2504997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01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77</Words>
  <Application>Microsoft Office PowerPoint</Application>
  <PresentationFormat>Grand écran</PresentationFormat>
  <Paragraphs>19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Book Antiqua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giltien</dc:creator>
  <cp:lastModifiedBy>jordan giltien</cp:lastModifiedBy>
  <cp:revision>24</cp:revision>
  <dcterms:created xsi:type="dcterms:W3CDTF">2024-09-20T10:43:16Z</dcterms:created>
  <dcterms:modified xsi:type="dcterms:W3CDTF">2024-09-24T11:26:26Z</dcterms:modified>
</cp:coreProperties>
</file>