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5C5C-FEA3-4FCE-5136-1A502E89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2AC3-E737-47C8-A373-E18C4F7FD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D8F9-3DE8-35A5-5DB2-4CD1D9EA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4380-21AB-6A99-B744-5325899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30B7-F97A-0DB2-4E1B-56CE299C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6CB6-FA78-69EF-7A1B-E56E8B51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A387B-DEF7-3374-F59C-351F8348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5536-7992-301F-884B-A3411A18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7AD1-6883-382D-2104-936109F2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E26E-1D3C-A77A-7B1E-40660600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7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18997-21F6-8D41-4655-2B1607C26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8DFB-61F1-3C37-EC87-05DC1A2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A74E-4A34-369C-99AD-CBD93E3B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7257-7F86-0534-39C9-9C29DC67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825A-4041-C82C-F165-3C0B02DC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F566-B365-1E38-2585-919D1CE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050A-624D-5589-C60A-C52EB9B5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3623-19EB-4581-3436-FA61686E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DFAC-BA03-FF37-1C14-DA35220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D90F-1D18-A110-5266-49184CD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7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E06B-EEB6-80D1-9B56-F92E8074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E265A-FDDC-8503-846A-9FF68447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1769-8892-027A-5AFE-F1760651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668B-A47A-CBD1-51A8-9168FEF6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7920-EFDB-940F-959F-D37ACF52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9661-5B69-362F-4E75-A475C7E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7C9D-370C-FD33-8C20-697E150D1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642A-D607-6CC6-6852-C16C4EF48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C4BD-D9F1-59E9-5A37-9363C38B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CD4F-34FE-FD77-BFF8-458229B7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FDEA-5125-DCDD-B9AE-78EDE0A2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A9B-4999-CD00-D3FA-E0B7D25B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185D-DE4D-9401-09BC-10BF0138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1D093-E612-7A2C-1ECF-6A97BE1D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BE6D-14FD-51EF-B5FB-6AA94359B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0B939-948B-B94F-0AA3-11C49DCA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CD39-F82E-AFE3-B6F4-1B4AC06D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A483-ACBD-BD3D-812E-930762B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03CF2-6D11-0770-51C3-BD95BA36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7AEE-6821-3832-9910-772F16DB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AFFE3-7740-F4CF-A145-9190E919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FFB4A-4114-57CC-C719-1BB7206F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ACEB6-9C83-ACFC-17DE-8C30A542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C6152-ABC2-2C89-424E-571072D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E8D86-E55A-65EE-3B44-2263B988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3E6C-E77A-1E51-1198-FF1243E8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FB3B-3D76-E5E4-1D48-0D905467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5A51-33A0-2663-FDD2-3E2E79AB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7E401-C1E7-2C7F-FA7D-7C26A0BD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A9263-D3DD-AEE4-DAB8-3F60AE3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042D2-E67C-44FA-BEE5-D26CB914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1843-F728-A446-8363-AFB00B0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569B-CDE9-B38F-FC26-E5EE73FC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EEFC0-FC1D-60F0-AE47-DB4432DDA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77076-C3EE-82F2-0C73-CDC0A017E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5B7C5-9084-869F-FEDA-B309CDBF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57F0-E40A-25B7-380B-E63850F3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0983-B9A7-957F-EBC9-AE82C5D8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D44EB-FB5D-7A49-3B84-0F5BC414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A0CA2-B48F-131C-58DB-632378DE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AEB1-DABE-5C3B-065D-0CF46A62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FCA4E-7149-427A-9F02-CDF8133F7B5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9FE0-44BE-A61C-1EDF-20384940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6596-502E-B038-A4F7-5BAFC219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A2C14-CB91-49BE-AB59-E9875990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3C4A-3306-9C4C-84A2-AB8E07959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ML2 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F587-F533-A3D4-2821-AD5731AF4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Unsupervised Learning Algorithm</a:t>
            </a:r>
          </a:p>
          <a:p>
            <a:r>
              <a:rPr lang="en-US" dirty="0"/>
              <a:t>Dendrograms and PCA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By: Jordan Novelli</a:t>
            </a:r>
          </a:p>
        </p:txBody>
      </p:sp>
    </p:spTree>
    <p:extLst>
      <p:ext uri="{BB962C8B-B14F-4D97-AF65-F5344CB8AC3E}">
        <p14:creationId xmlns:p14="http://schemas.microsoft.com/office/powerpoint/2010/main" val="71082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AEA61-6F55-DFA2-7BDB-A2D88112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F5F4-139C-BCF5-980E-3A8A6E05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Plot: Average</a:t>
            </a:r>
          </a:p>
        </p:txBody>
      </p:sp>
      <p:pic>
        <p:nvPicPr>
          <p:cNvPr id="6" name="Content Placeholder 5" descr="A white rectangular object with blue and orange lines&#10;&#10;AI-generated content may be incorrect.">
            <a:extLst>
              <a:ext uri="{FF2B5EF4-FFF2-40B4-BE49-F238E27FC236}">
                <a16:creationId xmlns:a16="http://schemas.microsoft.com/office/drawing/2014/main" id="{618B6515-89DD-8203-9059-15BB3A616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65" y="91440"/>
            <a:ext cx="7315200" cy="1828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F75BC-2D3B-BA5C-C3D7-3FA399DC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**Top 2 are from original data</a:t>
            </a:r>
          </a:p>
          <a:p>
            <a:r>
              <a:rPr lang="en-US" dirty="0"/>
              <a:t>Bottom is from PCA**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The average swarm plot has similar plots to the complete swarm plot. </a:t>
            </a:r>
          </a:p>
          <a:p>
            <a:r>
              <a:rPr lang="en-US" sz="2000" dirty="0"/>
              <a:t>The swarm plots that used the PCA data were not insightful. The completed, average and ward were all identical.</a:t>
            </a:r>
          </a:p>
          <a:p>
            <a:endParaRPr lang="en-US" sz="2000" dirty="0"/>
          </a:p>
        </p:txBody>
      </p:sp>
      <p:pic>
        <p:nvPicPr>
          <p:cNvPr id="8" name="Picture 7" descr="A white rectangular object with blue and orange lines&#10;&#10;AI-generated content may be incorrect.">
            <a:extLst>
              <a:ext uri="{FF2B5EF4-FFF2-40B4-BE49-F238E27FC236}">
                <a16:creationId xmlns:a16="http://schemas.microsoft.com/office/drawing/2014/main" id="{413ADE5E-C490-C5CE-4CED-983F3247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65" y="1920240"/>
            <a:ext cx="7315200" cy="1828800"/>
          </a:xfrm>
          <a:prstGeom prst="rect">
            <a:avLst/>
          </a:prstGeom>
        </p:spPr>
      </p:pic>
      <p:pic>
        <p:nvPicPr>
          <p:cNvPr id="10" name="Picture 9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D2DCCD29-A451-F7FA-691F-DE74048C1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65" y="4040188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41CB-9602-F179-54F8-892BB3428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C0-BCF3-3FF5-9D70-160E3DB3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Plot: Ward</a:t>
            </a:r>
          </a:p>
        </p:txBody>
      </p:sp>
      <p:pic>
        <p:nvPicPr>
          <p:cNvPr id="6" name="Content Placeholder 5" descr="A white rectangular object with blue and red lines&#10;&#10;AI-generated content may be incorrect.">
            <a:extLst>
              <a:ext uri="{FF2B5EF4-FFF2-40B4-BE49-F238E27FC236}">
                <a16:creationId xmlns:a16="http://schemas.microsoft.com/office/drawing/2014/main" id="{CB973EAB-FE71-C261-6FE9-F39B56374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3" y="133799"/>
            <a:ext cx="7330617" cy="18326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3B5C-3832-7CC4-3BB1-C1CDDA8C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**Top 2 are from original data</a:t>
            </a:r>
          </a:p>
          <a:p>
            <a:r>
              <a:rPr lang="en-US" sz="2000" dirty="0"/>
              <a:t>Bottom is from PCA**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ward swarm plot has better separation between the pleasant and unpleasant weather in both its clusters.</a:t>
            </a:r>
          </a:p>
          <a:p>
            <a:r>
              <a:rPr lang="en-US" sz="2000" dirty="0"/>
              <a:t>The swarm plots that used the PCA data were not insightful. The completed, average and ward were all identical.</a:t>
            </a:r>
          </a:p>
          <a:p>
            <a:endParaRPr lang="en-US" dirty="0"/>
          </a:p>
        </p:txBody>
      </p:sp>
      <p:pic>
        <p:nvPicPr>
          <p:cNvPr id="8" name="Picture 7" descr="A white rectangular object with blue and orange lines&#10;&#10;AI-generated content may be incorrect.">
            <a:extLst>
              <a:ext uri="{FF2B5EF4-FFF2-40B4-BE49-F238E27FC236}">
                <a16:creationId xmlns:a16="http://schemas.microsoft.com/office/drawing/2014/main" id="{A6303C36-1454-76D2-31E0-B75EC88A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3" y="1966453"/>
            <a:ext cx="7330617" cy="1832654"/>
          </a:xfrm>
          <a:prstGeom prst="rect">
            <a:avLst/>
          </a:prstGeom>
        </p:spPr>
      </p:pic>
      <p:pic>
        <p:nvPicPr>
          <p:cNvPr id="10" name="Picture 9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B731FE6B-6144-EB1C-329D-25AEB8193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2" y="4036334"/>
            <a:ext cx="7330617" cy="18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8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04FB-373A-BF4A-EB98-0D977FFD1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722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F58-1E4D-5E49-A108-34D74EDA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Dendrogram: Single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A051-983C-0795-23CB-BB1B7478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examining the dendrograms we can see that the single appears to have only 2 variants, and the average also has 2 variants. The ward dendrogram provides better separation.</a:t>
            </a:r>
          </a:p>
          <a:p>
            <a:endParaRPr lang="en-US" dirty="0"/>
          </a:p>
        </p:txBody>
      </p:sp>
      <p:pic>
        <p:nvPicPr>
          <p:cNvPr id="16" name="Content Placeholder 15" descr="A bar graph with orange lines&#10;&#10;AI-generated content may be incorrect.">
            <a:extLst>
              <a:ext uri="{FF2B5EF4-FFF2-40B4-BE49-F238E27FC236}">
                <a16:creationId xmlns:a16="http://schemas.microsoft.com/office/drawing/2014/main" id="{12DE4639-4333-06D3-09B0-6E602163E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34" y="457200"/>
            <a:ext cx="7419975" cy="2473325"/>
          </a:xfrm>
        </p:spPr>
      </p:pic>
      <p:pic>
        <p:nvPicPr>
          <p:cNvPr id="18" name="Picture 17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508073D1-B4D2-C7FB-6F73-5C5B05BCC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43" y="3399666"/>
            <a:ext cx="7407966" cy="2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51A1B-E1C6-17F0-2EBC-F4F7A038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B52A-2FF9-6E98-C92C-787F3695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Dendrogram: Complete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0D5B-3AFB-A762-6E09-33C7A1DE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complete and ward dendrogram have more variation in their decisions.</a:t>
            </a:r>
          </a:p>
        </p:txBody>
      </p:sp>
      <p:pic>
        <p:nvPicPr>
          <p:cNvPr id="7" name="Picture 6" descr="A graph showing a diagram&#10;&#10;AI-generated content may be incorrect.">
            <a:extLst>
              <a:ext uri="{FF2B5EF4-FFF2-40B4-BE49-F238E27FC236}">
                <a16:creationId xmlns:a16="http://schemas.microsoft.com/office/drawing/2014/main" id="{8D1E040C-20F5-6A71-3171-CC06FD41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419975" cy="2473325"/>
          </a:xfrm>
          <a:prstGeom prst="rect">
            <a:avLst/>
          </a:prstGeom>
        </p:spPr>
      </p:pic>
      <p:pic>
        <p:nvPicPr>
          <p:cNvPr id="9" name="Picture 8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A5E86874-E03C-A2A7-A8E9-54FC79E3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3429000"/>
            <a:ext cx="7419975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E9947-DDA1-D380-6DDE-B522FFFB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4F5-FF5F-DE0B-6138-776776FF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Dendrogram: Average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4309-4D5B-6BF3-E67F-7A5C54EA6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average dendrogram appears to have 3 sections but it's harder to determine the definitive sections.</a:t>
            </a:r>
          </a:p>
        </p:txBody>
      </p:sp>
      <p:pic>
        <p:nvPicPr>
          <p:cNvPr id="5" name="Picture 4" descr="A graph showing a diagram&#10;&#10;AI-generated content may be incorrect.">
            <a:extLst>
              <a:ext uri="{FF2B5EF4-FFF2-40B4-BE49-F238E27FC236}">
                <a16:creationId xmlns:a16="http://schemas.microsoft.com/office/drawing/2014/main" id="{B66C550C-6002-89CD-B51F-85DF9B24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419975" cy="2473325"/>
          </a:xfrm>
          <a:prstGeom prst="rect">
            <a:avLst/>
          </a:prstGeom>
        </p:spPr>
      </p:pic>
      <p:pic>
        <p:nvPicPr>
          <p:cNvPr id="7" name="Picture 6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322FD5EF-D632-2BC5-EE0E-E8DEDB9DB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3429000"/>
            <a:ext cx="7419976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56EE-913C-F8EB-168A-F65870FF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F82E-8BA2-C961-EB9E-CE1C30B2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Dendrogram: Ward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B466-7FDA-60E6-4850-3BA5E614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/>
              <a:t>The ward dendrogram provides better separation.</a:t>
            </a:r>
          </a:p>
          <a:p>
            <a:endParaRPr lang="en-US" dirty="0"/>
          </a:p>
        </p:txBody>
      </p:sp>
      <p:pic>
        <p:nvPicPr>
          <p:cNvPr id="5" name="Picture 4" descr="A graph showing a diagram&#10;&#10;AI-generated content may be incorrect.">
            <a:extLst>
              <a:ext uri="{FF2B5EF4-FFF2-40B4-BE49-F238E27FC236}">
                <a16:creationId xmlns:a16="http://schemas.microsoft.com/office/drawing/2014/main" id="{6971A75E-D4CB-15CA-575F-40B77FEB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419975" cy="2473325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3FB5C7A-B0BA-15C9-AB3C-917FA521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3429000"/>
            <a:ext cx="7419976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523C-B249-297B-335B-C422A1A6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2839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pic>
        <p:nvPicPr>
          <p:cNvPr id="6" name="Content Placeholder 5" descr="A graph of a diagram&#10;&#10;AI-generated content may be incorrect.">
            <a:extLst>
              <a:ext uri="{FF2B5EF4-FFF2-40B4-BE49-F238E27FC236}">
                <a16:creationId xmlns:a16="http://schemas.microsoft.com/office/drawing/2014/main" id="{316B8367-D268-4CC0-A3CE-28370F38A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959510"/>
            <a:ext cx="10999838" cy="35199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7759-F8EB-50DB-AF75-1EFB9C67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70039"/>
            <a:ext cx="10958923" cy="1789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pleasant weather is represented by 0 = unpleasant and 1= pleasant. The first scatterplot comparing the Mean Temps and Wind Speed shows that when the wind speeds are low and the mean temps are between the scaled values of 0-3 most </a:t>
            </a:r>
            <a:r>
              <a:rPr lang="en-US" dirty="0" err="1"/>
              <a:t>dats</a:t>
            </a:r>
            <a:r>
              <a:rPr lang="en-US" dirty="0"/>
              <a:t> are pleasant.</a:t>
            </a:r>
          </a:p>
          <a:p>
            <a:r>
              <a:rPr lang="en-US" dirty="0"/>
              <a:t>The second scatterplot comparing Minimum Temps and Humidity shows that the less humidity and the higher the minimum temperature the more pleasant the day.</a:t>
            </a:r>
          </a:p>
          <a:p>
            <a:r>
              <a:rPr lang="en-US" dirty="0"/>
              <a:t>The third scatterplot comparing Max temps and Sunshine show that the sunnier the day with a max temp that falls within the scaled values of 0.5-3 are more pleasant</a:t>
            </a:r>
          </a:p>
          <a:p>
            <a:r>
              <a:rPr lang="en-US" dirty="0"/>
              <a:t>The scatterplots were all the same in the original data when going through single, complete, average, and 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0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25BB4-B6B8-F4EC-21D2-144851DC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540-2F95-6459-4D4B-3E39BDF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2839"/>
          </a:xfrm>
        </p:spPr>
        <p:txBody>
          <a:bodyPr/>
          <a:lstStyle/>
          <a:p>
            <a:r>
              <a:rPr lang="en-US" dirty="0" err="1"/>
              <a:t>Scatterplot:PCA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A936-6F2D-8499-B530-1E37D061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0039"/>
            <a:ext cx="4189412" cy="3024274"/>
          </a:xfrm>
        </p:spPr>
        <p:txBody>
          <a:bodyPr>
            <a:normAutofit/>
          </a:bodyPr>
          <a:lstStyle/>
          <a:p>
            <a:r>
              <a:rPr lang="en-US" sz="2000" dirty="0"/>
              <a:t>When using the PCA reduced data these scatterplots were all identical. They did not provide any insight. </a:t>
            </a:r>
          </a:p>
        </p:txBody>
      </p:sp>
      <p:pic>
        <p:nvPicPr>
          <p:cNvPr id="8" name="Content Placeholder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0B724CB-4B15-B3F5-6DC9-CE355ECB5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70" y="53206"/>
            <a:ext cx="6905879" cy="2209881"/>
          </a:xfrm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C1C8792-6C76-1C59-2901-C2682F9A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7" y="2263087"/>
            <a:ext cx="6905879" cy="2258127"/>
          </a:xfrm>
          <a:prstGeom prst="rect">
            <a:avLst/>
          </a:prstGeom>
        </p:spPr>
      </p:pic>
      <p:pic>
        <p:nvPicPr>
          <p:cNvPr id="14" name="Picture 1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215C64B-A1FD-A4D7-3713-3792A54C7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7" y="4367740"/>
            <a:ext cx="6905880" cy="2209881"/>
          </a:xfrm>
          <a:prstGeom prst="rect">
            <a:avLst/>
          </a:prstGeom>
        </p:spPr>
      </p:pic>
      <p:pic>
        <p:nvPicPr>
          <p:cNvPr id="16" name="Picture 1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E8EB99F-EBCB-8006-98A1-5D24C3892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4367740"/>
            <a:ext cx="6905879" cy="22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2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6D6F7-1F2F-935F-99E8-7767B421F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9A4-54C0-90C3-1E89-E76F93B2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Plot: Single</a:t>
            </a:r>
          </a:p>
        </p:txBody>
      </p:sp>
      <p:pic>
        <p:nvPicPr>
          <p:cNvPr id="6" name="Content Placeholder 5" descr="A white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87D192BA-5475-D574-ED86-F23FD222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2" y="125636"/>
            <a:ext cx="7260053" cy="1815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7B32D-B1EA-7FF3-F37B-54C6AF87B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**Top 2 are from original data</a:t>
            </a:r>
          </a:p>
          <a:p>
            <a:r>
              <a:rPr lang="en-US" dirty="0"/>
              <a:t>Bottom is from PCA**</a:t>
            </a:r>
          </a:p>
          <a:p>
            <a:endParaRPr lang="en-US" dirty="0"/>
          </a:p>
          <a:p>
            <a:r>
              <a:rPr lang="en-US" sz="2000" dirty="0"/>
              <a:t>When examining the swarm plots the single swarm plot plots a single line with rare plot points in their own sections.</a:t>
            </a:r>
          </a:p>
          <a:p>
            <a:r>
              <a:rPr lang="en-US" sz="2000" dirty="0"/>
              <a:t>The swarm plots that used the PCA data were not insightful.</a:t>
            </a:r>
          </a:p>
        </p:txBody>
      </p:sp>
      <p:pic>
        <p:nvPicPr>
          <p:cNvPr id="8" name="Picture 7" descr="A white rectangular object with black and orange lines&#10;&#10;AI-generated content may be incorrect.">
            <a:extLst>
              <a:ext uri="{FF2B5EF4-FFF2-40B4-BE49-F238E27FC236}">
                <a16:creationId xmlns:a16="http://schemas.microsoft.com/office/drawing/2014/main" id="{68D3A917-B332-3E51-58CD-22FB5A834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2" y="1923557"/>
            <a:ext cx="7260053" cy="1815013"/>
          </a:xfrm>
          <a:prstGeom prst="rect">
            <a:avLst/>
          </a:prstGeom>
        </p:spPr>
      </p:pic>
      <p:pic>
        <p:nvPicPr>
          <p:cNvPr id="10" name="Picture 9" descr="A black and blue line&#10;&#10;AI-generated content may be incorrect.">
            <a:extLst>
              <a:ext uri="{FF2B5EF4-FFF2-40B4-BE49-F238E27FC236}">
                <a16:creationId xmlns:a16="http://schemas.microsoft.com/office/drawing/2014/main" id="{F30104CE-B78E-8B09-FAE4-7EF8014B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053974"/>
            <a:ext cx="7260053" cy="18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0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04413-3F3C-D059-F5D6-6BC19606E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5971-8F70-1C05-628A-62303D2E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Plot: Complete</a:t>
            </a:r>
          </a:p>
        </p:txBody>
      </p:sp>
      <p:pic>
        <p:nvPicPr>
          <p:cNvPr id="6" name="Content Placeholder 5" descr="A white rectangular object with blue and orange lines&#10;&#10;AI-generated content may be incorrect.">
            <a:extLst>
              <a:ext uri="{FF2B5EF4-FFF2-40B4-BE49-F238E27FC236}">
                <a16:creationId xmlns:a16="http://schemas.microsoft.com/office/drawing/2014/main" id="{963A7662-01D5-9D9B-5531-5BCD0B71E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92391"/>
            <a:ext cx="7304723" cy="18261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7FAC-A9EC-FD5E-012E-FD2860E1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**Top 2 are from original data</a:t>
            </a:r>
          </a:p>
          <a:p>
            <a:r>
              <a:rPr lang="en-US" dirty="0"/>
              <a:t>Bottom is from PCA**</a:t>
            </a:r>
          </a:p>
          <a:p>
            <a:endParaRPr lang="en-US" dirty="0"/>
          </a:p>
          <a:p>
            <a:r>
              <a:rPr lang="en-US" sz="2000" dirty="0"/>
              <a:t>The complete swarm plot does better work a separating in 3 cluster but it's 2 clusters are poor.</a:t>
            </a:r>
          </a:p>
          <a:p>
            <a:r>
              <a:rPr lang="en-US" sz="2000" dirty="0"/>
              <a:t>The swarm plots that used the PCA data were not insightful. The completed, average and ward were all identical.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8" name="Picture 7" descr="A white screen with blue and orange lines&#10;&#10;AI-generated content may be incorrect.">
            <a:extLst>
              <a:ext uri="{FF2B5EF4-FFF2-40B4-BE49-F238E27FC236}">
                <a16:creationId xmlns:a16="http://schemas.microsoft.com/office/drawing/2014/main" id="{C8EAB977-0D03-9F7F-F7F2-5B8D9EA3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1905000"/>
            <a:ext cx="7304723" cy="1826181"/>
          </a:xfrm>
          <a:prstGeom prst="rect">
            <a:avLst/>
          </a:prstGeom>
        </p:spPr>
      </p:pic>
      <p:pic>
        <p:nvPicPr>
          <p:cNvPr id="10" name="Picture 9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A0C8B7CB-98ED-D73A-2EA3-2A3A262E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4" y="4011932"/>
            <a:ext cx="7419976" cy="1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ML2 2.1</vt:lpstr>
      <vt:lpstr>Dendrogram: Single</vt:lpstr>
      <vt:lpstr>Dendrogram: Complete</vt:lpstr>
      <vt:lpstr>Dendrogram: Average</vt:lpstr>
      <vt:lpstr>Dendrogram: Ward</vt:lpstr>
      <vt:lpstr>Scatterplot</vt:lpstr>
      <vt:lpstr>Scatterplot:PCA</vt:lpstr>
      <vt:lpstr>Swarm Plot: Single</vt:lpstr>
      <vt:lpstr>Swarm Plot: Complete</vt:lpstr>
      <vt:lpstr>Swarm Plot: Average</vt:lpstr>
      <vt:lpstr>Swarm Plot: Ward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</dc:creator>
  <cp:lastModifiedBy>Jordan M</cp:lastModifiedBy>
  <cp:revision>2</cp:revision>
  <dcterms:created xsi:type="dcterms:W3CDTF">2025-07-01T21:01:06Z</dcterms:created>
  <dcterms:modified xsi:type="dcterms:W3CDTF">2025-07-29T14:48:10Z</dcterms:modified>
</cp:coreProperties>
</file>