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4" r:id="rId3"/>
    <p:sldId id="256" r:id="rId4"/>
    <p:sldId id="271" r:id="rId5"/>
    <p:sldId id="273" r:id="rId6"/>
    <p:sldId id="27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1284"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24C6A-86D1-949B-83E5-F0314CD1A9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4C77F3-3AEF-B694-409F-427824C4B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644935-C802-E2ED-75E4-E5ECEF69A9A3}"/>
              </a:ext>
            </a:extLst>
          </p:cNvPr>
          <p:cNvSpPr>
            <a:spLocks noGrp="1"/>
          </p:cNvSpPr>
          <p:nvPr>
            <p:ph type="dt" sz="half" idx="10"/>
          </p:nvPr>
        </p:nvSpPr>
        <p:spPr/>
        <p:txBody>
          <a:bodyPr/>
          <a:lstStyle/>
          <a:p>
            <a:fld id="{8E190691-C336-4F1C-A52B-9AFCC7339FE2}" type="datetimeFigureOut">
              <a:rPr lang="en-US" smtClean="0"/>
              <a:t>7/10/2025</a:t>
            </a:fld>
            <a:endParaRPr lang="en-US"/>
          </a:p>
        </p:txBody>
      </p:sp>
      <p:sp>
        <p:nvSpPr>
          <p:cNvPr id="5" name="Footer Placeholder 4">
            <a:extLst>
              <a:ext uri="{FF2B5EF4-FFF2-40B4-BE49-F238E27FC236}">
                <a16:creationId xmlns:a16="http://schemas.microsoft.com/office/drawing/2014/main" id="{F06F6171-2A2F-FEEF-2BEE-E51F3C959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9ACE7A-E7F3-CD01-9696-F53292B2B9AE}"/>
              </a:ext>
            </a:extLst>
          </p:cNvPr>
          <p:cNvSpPr>
            <a:spLocks noGrp="1"/>
          </p:cNvSpPr>
          <p:nvPr>
            <p:ph type="sldNum" sz="quarter" idx="12"/>
          </p:nvPr>
        </p:nvSpPr>
        <p:spPr/>
        <p:txBody>
          <a:bodyPr/>
          <a:lstStyle/>
          <a:p>
            <a:fld id="{01339F6A-3ACC-4ADC-9AAA-192D3545E831}" type="slidenum">
              <a:rPr lang="en-US" smtClean="0"/>
              <a:t>‹#›</a:t>
            </a:fld>
            <a:endParaRPr lang="en-US"/>
          </a:p>
        </p:txBody>
      </p:sp>
    </p:spTree>
    <p:extLst>
      <p:ext uri="{BB962C8B-B14F-4D97-AF65-F5344CB8AC3E}">
        <p14:creationId xmlns:p14="http://schemas.microsoft.com/office/powerpoint/2010/main" val="56228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25A42-59AB-FAE2-4E0D-A4964F3500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4C47C2-D09B-0365-0902-CD5BCBB202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8927E1-3B7C-2A70-B7C4-489A06AB57E0}"/>
              </a:ext>
            </a:extLst>
          </p:cNvPr>
          <p:cNvSpPr>
            <a:spLocks noGrp="1"/>
          </p:cNvSpPr>
          <p:nvPr>
            <p:ph type="dt" sz="half" idx="10"/>
          </p:nvPr>
        </p:nvSpPr>
        <p:spPr/>
        <p:txBody>
          <a:bodyPr/>
          <a:lstStyle/>
          <a:p>
            <a:fld id="{8E190691-C336-4F1C-A52B-9AFCC7339FE2}" type="datetimeFigureOut">
              <a:rPr lang="en-US" smtClean="0"/>
              <a:t>7/10/2025</a:t>
            </a:fld>
            <a:endParaRPr lang="en-US"/>
          </a:p>
        </p:txBody>
      </p:sp>
      <p:sp>
        <p:nvSpPr>
          <p:cNvPr id="5" name="Footer Placeholder 4">
            <a:extLst>
              <a:ext uri="{FF2B5EF4-FFF2-40B4-BE49-F238E27FC236}">
                <a16:creationId xmlns:a16="http://schemas.microsoft.com/office/drawing/2014/main" id="{B7BC1D31-3FAC-F4CB-694B-DEBDD0AAF1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2846A3-EB72-CE7F-8D5C-47DE59D299E8}"/>
              </a:ext>
            </a:extLst>
          </p:cNvPr>
          <p:cNvSpPr>
            <a:spLocks noGrp="1"/>
          </p:cNvSpPr>
          <p:nvPr>
            <p:ph type="sldNum" sz="quarter" idx="12"/>
          </p:nvPr>
        </p:nvSpPr>
        <p:spPr/>
        <p:txBody>
          <a:bodyPr/>
          <a:lstStyle/>
          <a:p>
            <a:fld id="{01339F6A-3ACC-4ADC-9AAA-192D3545E831}" type="slidenum">
              <a:rPr lang="en-US" smtClean="0"/>
              <a:t>‹#›</a:t>
            </a:fld>
            <a:endParaRPr lang="en-US"/>
          </a:p>
        </p:txBody>
      </p:sp>
    </p:spTree>
    <p:extLst>
      <p:ext uri="{BB962C8B-B14F-4D97-AF65-F5344CB8AC3E}">
        <p14:creationId xmlns:p14="http://schemas.microsoft.com/office/powerpoint/2010/main" val="2355471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C6099F-257D-E814-DAA1-9A1CA8FC2B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46E27B-307A-5DEB-DE29-96AC895835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0AD4C-A4C9-54D3-0714-DEF45E4D5CF1}"/>
              </a:ext>
            </a:extLst>
          </p:cNvPr>
          <p:cNvSpPr>
            <a:spLocks noGrp="1"/>
          </p:cNvSpPr>
          <p:nvPr>
            <p:ph type="dt" sz="half" idx="10"/>
          </p:nvPr>
        </p:nvSpPr>
        <p:spPr/>
        <p:txBody>
          <a:bodyPr/>
          <a:lstStyle/>
          <a:p>
            <a:fld id="{8E190691-C336-4F1C-A52B-9AFCC7339FE2}" type="datetimeFigureOut">
              <a:rPr lang="en-US" smtClean="0"/>
              <a:t>7/10/2025</a:t>
            </a:fld>
            <a:endParaRPr lang="en-US"/>
          </a:p>
        </p:txBody>
      </p:sp>
      <p:sp>
        <p:nvSpPr>
          <p:cNvPr id="5" name="Footer Placeholder 4">
            <a:extLst>
              <a:ext uri="{FF2B5EF4-FFF2-40B4-BE49-F238E27FC236}">
                <a16:creationId xmlns:a16="http://schemas.microsoft.com/office/drawing/2014/main" id="{6EF1546E-0B21-34C8-4691-E365BCBD8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4C8566-B2F3-4A9F-50A8-34CCDF47108C}"/>
              </a:ext>
            </a:extLst>
          </p:cNvPr>
          <p:cNvSpPr>
            <a:spLocks noGrp="1"/>
          </p:cNvSpPr>
          <p:nvPr>
            <p:ph type="sldNum" sz="quarter" idx="12"/>
          </p:nvPr>
        </p:nvSpPr>
        <p:spPr/>
        <p:txBody>
          <a:bodyPr/>
          <a:lstStyle/>
          <a:p>
            <a:fld id="{01339F6A-3ACC-4ADC-9AAA-192D3545E831}" type="slidenum">
              <a:rPr lang="en-US" smtClean="0"/>
              <a:t>‹#›</a:t>
            </a:fld>
            <a:endParaRPr lang="en-US"/>
          </a:p>
        </p:txBody>
      </p:sp>
    </p:spTree>
    <p:extLst>
      <p:ext uri="{BB962C8B-B14F-4D97-AF65-F5344CB8AC3E}">
        <p14:creationId xmlns:p14="http://schemas.microsoft.com/office/powerpoint/2010/main" val="127644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8A55F-2B8D-7254-A450-786A804091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05BB86-486A-172D-B8B4-0B77A48A0D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0DB708-A67F-6589-66D0-EF5CECBB5F4D}"/>
              </a:ext>
            </a:extLst>
          </p:cNvPr>
          <p:cNvSpPr>
            <a:spLocks noGrp="1"/>
          </p:cNvSpPr>
          <p:nvPr>
            <p:ph type="dt" sz="half" idx="10"/>
          </p:nvPr>
        </p:nvSpPr>
        <p:spPr/>
        <p:txBody>
          <a:bodyPr/>
          <a:lstStyle/>
          <a:p>
            <a:fld id="{8E190691-C336-4F1C-A52B-9AFCC7339FE2}" type="datetimeFigureOut">
              <a:rPr lang="en-US" smtClean="0"/>
              <a:t>7/10/2025</a:t>
            </a:fld>
            <a:endParaRPr lang="en-US"/>
          </a:p>
        </p:txBody>
      </p:sp>
      <p:sp>
        <p:nvSpPr>
          <p:cNvPr id="5" name="Footer Placeholder 4">
            <a:extLst>
              <a:ext uri="{FF2B5EF4-FFF2-40B4-BE49-F238E27FC236}">
                <a16:creationId xmlns:a16="http://schemas.microsoft.com/office/drawing/2014/main" id="{6E406E63-9E1C-62A6-52A8-56FD6E0ACF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AE81FD-8810-EAF8-6226-E28F0553D5ED}"/>
              </a:ext>
            </a:extLst>
          </p:cNvPr>
          <p:cNvSpPr>
            <a:spLocks noGrp="1"/>
          </p:cNvSpPr>
          <p:nvPr>
            <p:ph type="sldNum" sz="quarter" idx="12"/>
          </p:nvPr>
        </p:nvSpPr>
        <p:spPr/>
        <p:txBody>
          <a:bodyPr/>
          <a:lstStyle/>
          <a:p>
            <a:fld id="{01339F6A-3ACC-4ADC-9AAA-192D3545E831}" type="slidenum">
              <a:rPr lang="en-US" smtClean="0"/>
              <a:t>‹#›</a:t>
            </a:fld>
            <a:endParaRPr lang="en-US"/>
          </a:p>
        </p:txBody>
      </p:sp>
    </p:spTree>
    <p:extLst>
      <p:ext uri="{BB962C8B-B14F-4D97-AF65-F5344CB8AC3E}">
        <p14:creationId xmlns:p14="http://schemas.microsoft.com/office/powerpoint/2010/main" val="4202694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6A5F7-DC89-A5AD-30D0-55B4A7CF16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7EF255-8627-6F11-7CE0-BC7B5F80C57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94EB20-E9D7-D7EA-01FA-A59641E0E541}"/>
              </a:ext>
            </a:extLst>
          </p:cNvPr>
          <p:cNvSpPr>
            <a:spLocks noGrp="1"/>
          </p:cNvSpPr>
          <p:nvPr>
            <p:ph type="dt" sz="half" idx="10"/>
          </p:nvPr>
        </p:nvSpPr>
        <p:spPr/>
        <p:txBody>
          <a:bodyPr/>
          <a:lstStyle/>
          <a:p>
            <a:fld id="{8E190691-C336-4F1C-A52B-9AFCC7339FE2}" type="datetimeFigureOut">
              <a:rPr lang="en-US" smtClean="0"/>
              <a:t>7/10/2025</a:t>
            </a:fld>
            <a:endParaRPr lang="en-US"/>
          </a:p>
        </p:txBody>
      </p:sp>
      <p:sp>
        <p:nvSpPr>
          <p:cNvPr id="5" name="Footer Placeholder 4">
            <a:extLst>
              <a:ext uri="{FF2B5EF4-FFF2-40B4-BE49-F238E27FC236}">
                <a16:creationId xmlns:a16="http://schemas.microsoft.com/office/drawing/2014/main" id="{248DD555-D4FD-D750-6F59-5FC21925D4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30DD9-72EF-B1FA-8E9F-4D0B3E892805}"/>
              </a:ext>
            </a:extLst>
          </p:cNvPr>
          <p:cNvSpPr>
            <a:spLocks noGrp="1"/>
          </p:cNvSpPr>
          <p:nvPr>
            <p:ph type="sldNum" sz="quarter" idx="12"/>
          </p:nvPr>
        </p:nvSpPr>
        <p:spPr/>
        <p:txBody>
          <a:bodyPr/>
          <a:lstStyle/>
          <a:p>
            <a:fld id="{01339F6A-3ACC-4ADC-9AAA-192D3545E831}" type="slidenum">
              <a:rPr lang="en-US" smtClean="0"/>
              <a:t>‹#›</a:t>
            </a:fld>
            <a:endParaRPr lang="en-US"/>
          </a:p>
        </p:txBody>
      </p:sp>
    </p:spTree>
    <p:extLst>
      <p:ext uri="{BB962C8B-B14F-4D97-AF65-F5344CB8AC3E}">
        <p14:creationId xmlns:p14="http://schemas.microsoft.com/office/powerpoint/2010/main" val="50980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5F7B-7511-5C8F-2FDE-75F9A999D4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147F11-37F2-9195-6D7F-AE3AF9F703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8AF158-374B-C798-3006-33D63FE358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1CD04D-D58C-89C4-2C19-9A984158C5BD}"/>
              </a:ext>
            </a:extLst>
          </p:cNvPr>
          <p:cNvSpPr>
            <a:spLocks noGrp="1"/>
          </p:cNvSpPr>
          <p:nvPr>
            <p:ph type="dt" sz="half" idx="10"/>
          </p:nvPr>
        </p:nvSpPr>
        <p:spPr/>
        <p:txBody>
          <a:bodyPr/>
          <a:lstStyle/>
          <a:p>
            <a:fld id="{8E190691-C336-4F1C-A52B-9AFCC7339FE2}" type="datetimeFigureOut">
              <a:rPr lang="en-US" smtClean="0"/>
              <a:t>7/10/2025</a:t>
            </a:fld>
            <a:endParaRPr lang="en-US"/>
          </a:p>
        </p:txBody>
      </p:sp>
      <p:sp>
        <p:nvSpPr>
          <p:cNvPr id="6" name="Footer Placeholder 5">
            <a:extLst>
              <a:ext uri="{FF2B5EF4-FFF2-40B4-BE49-F238E27FC236}">
                <a16:creationId xmlns:a16="http://schemas.microsoft.com/office/drawing/2014/main" id="{2071DE84-96F4-9440-A1D9-0D63ECF10D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B0A8FA-C508-358C-D19B-CA9B8B481794}"/>
              </a:ext>
            </a:extLst>
          </p:cNvPr>
          <p:cNvSpPr>
            <a:spLocks noGrp="1"/>
          </p:cNvSpPr>
          <p:nvPr>
            <p:ph type="sldNum" sz="quarter" idx="12"/>
          </p:nvPr>
        </p:nvSpPr>
        <p:spPr/>
        <p:txBody>
          <a:bodyPr/>
          <a:lstStyle/>
          <a:p>
            <a:fld id="{01339F6A-3ACC-4ADC-9AAA-192D3545E831}" type="slidenum">
              <a:rPr lang="en-US" smtClean="0"/>
              <a:t>‹#›</a:t>
            </a:fld>
            <a:endParaRPr lang="en-US"/>
          </a:p>
        </p:txBody>
      </p:sp>
    </p:spTree>
    <p:extLst>
      <p:ext uri="{BB962C8B-B14F-4D97-AF65-F5344CB8AC3E}">
        <p14:creationId xmlns:p14="http://schemas.microsoft.com/office/powerpoint/2010/main" val="1814140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70A58-76CD-1ED9-728E-D24476F1C8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00A3FF-2FAE-EF35-758D-5E881C8D2C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8D872C-25CD-5D27-2CFA-1F3A39A79B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13A498-6F13-4BE6-8C85-7236A2D54A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0E3928-DABD-4002-3EFC-52E5F9FCDB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D11C4A-8AC2-E102-9B8E-73344594EDB8}"/>
              </a:ext>
            </a:extLst>
          </p:cNvPr>
          <p:cNvSpPr>
            <a:spLocks noGrp="1"/>
          </p:cNvSpPr>
          <p:nvPr>
            <p:ph type="dt" sz="half" idx="10"/>
          </p:nvPr>
        </p:nvSpPr>
        <p:spPr/>
        <p:txBody>
          <a:bodyPr/>
          <a:lstStyle/>
          <a:p>
            <a:fld id="{8E190691-C336-4F1C-A52B-9AFCC7339FE2}" type="datetimeFigureOut">
              <a:rPr lang="en-US" smtClean="0"/>
              <a:t>7/10/2025</a:t>
            </a:fld>
            <a:endParaRPr lang="en-US"/>
          </a:p>
        </p:txBody>
      </p:sp>
      <p:sp>
        <p:nvSpPr>
          <p:cNvPr id="8" name="Footer Placeholder 7">
            <a:extLst>
              <a:ext uri="{FF2B5EF4-FFF2-40B4-BE49-F238E27FC236}">
                <a16:creationId xmlns:a16="http://schemas.microsoft.com/office/drawing/2014/main" id="{910BCCC0-FFF8-73D9-3FCC-B35C2FC413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750B05-3C3F-0A14-86B2-D7C4182C9401}"/>
              </a:ext>
            </a:extLst>
          </p:cNvPr>
          <p:cNvSpPr>
            <a:spLocks noGrp="1"/>
          </p:cNvSpPr>
          <p:nvPr>
            <p:ph type="sldNum" sz="quarter" idx="12"/>
          </p:nvPr>
        </p:nvSpPr>
        <p:spPr/>
        <p:txBody>
          <a:bodyPr/>
          <a:lstStyle/>
          <a:p>
            <a:fld id="{01339F6A-3ACC-4ADC-9AAA-192D3545E831}" type="slidenum">
              <a:rPr lang="en-US" smtClean="0"/>
              <a:t>‹#›</a:t>
            </a:fld>
            <a:endParaRPr lang="en-US"/>
          </a:p>
        </p:txBody>
      </p:sp>
    </p:spTree>
    <p:extLst>
      <p:ext uri="{BB962C8B-B14F-4D97-AF65-F5344CB8AC3E}">
        <p14:creationId xmlns:p14="http://schemas.microsoft.com/office/powerpoint/2010/main" val="347670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4FE0-B797-D40C-B654-7F9D01F42B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FB8235-54B8-3F91-ACDE-ECAD970F30C6}"/>
              </a:ext>
            </a:extLst>
          </p:cNvPr>
          <p:cNvSpPr>
            <a:spLocks noGrp="1"/>
          </p:cNvSpPr>
          <p:nvPr>
            <p:ph type="dt" sz="half" idx="10"/>
          </p:nvPr>
        </p:nvSpPr>
        <p:spPr/>
        <p:txBody>
          <a:bodyPr/>
          <a:lstStyle/>
          <a:p>
            <a:fld id="{8E190691-C336-4F1C-A52B-9AFCC7339FE2}" type="datetimeFigureOut">
              <a:rPr lang="en-US" smtClean="0"/>
              <a:t>7/10/2025</a:t>
            </a:fld>
            <a:endParaRPr lang="en-US"/>
          </a:p>
        </p:txBody>
      </p:sp>
      <p:sp>
        <p:nvSpPr>
          <p:cNvPr id="4" name="Footer Placeholder 3">
            <a:extLst>
              <a:ext uri="{FF2B5EF4-FFF2-40B4-BE49-F238E27FC236}">
                <a16:creationId xmlns:a16="http://schemas.microsoft.com/office/drawing/2014/main" id="{837D26B0-C594-AD45-E8C7-93C00A2423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A1C8D7-44AF-18D0-073A-E9CC81E04E9F}"/>
              </a:ext>
            </a:extLst>
          </p:cNvPr>
          <p:cNvSpPr>
            <a:spLocks noGrp="1"/>
          </p:cNvSpPr>
          <p:nvPr>
            <p:ph type="sldNum" sz="quarter" idx="12"/>
          </p:nvPr>
        </p:nvSpPr>
        <p:spPr/>
        <p:txBody>
          <a:bodyPr/>
          <a:lstStyle/>
          <a:p>
            <a:fld id="{01339F6A-3ACC-4ADC-9AAA-192D3545E831}" type="slidenum">
              <a:rPr lang="en-US" smtClean="0"/>
              <a:t>‹#›</a:t>
            </a:fld>
            <a:endParaRPr lang="en-US"/>
          </a:p>
        </p:txBody>
      </p:sp>
    </p:spTree>
    <p:extLst>
      <p:ext uri="{BB962C8B-B14F-4D97-AF65-F5344CB8AC3E}">
        <p14:creationId xmlns:p14="http://schemas.microsoft.com/office/powerpoint/2010/main" val="4248057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6F2BAB-8158-58CF-A640-1A8872840B47}"/>
              </a:ext>
            </a:extLst>
          </p:cNvPr>
          <p:cNvSpPr>
            <a:spLocks noGrp="1"/>
          </p:cNvSpPr>
          <p:nvPr>
            <p:ph type="dt" sz="half" idx="10"/>
          </p:nvPr>
        </p:nvSpPr>
        <p:spPr/>
        <p:txBody>
          <a:bodyPr/>
          <a:lstStyle/>
          <a:p>
            <a:fld id="{8E190691-C336-4F1C-A52B-9AFCC7339FE2}" type="datetimeFigureOut">
              <a:rPr lang="en-US" smtClean="0"/>
              <a:t>7/10/2025</a:t>
            </a:fld>
            <a:endParaRPr lang="en-US"/>
          </a:p>
        </p:txBody>
      </p:sp>
      <p:sp>
        <p:nvSpPr>
          <p:cNvPr id="3" name="Footer Placeholder 2">
            <a:extLst>
              <a:ext uri="{FF2B5EF4-FFF2-40B4-BE49-F238E27FC236}">
                <a16:creationId xmlns:a16="http://schemas.microsoft.com/office/drawing/2014/main" id="{EE7E08BA-DE4C-18CA-E35A-FE67C02CC4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70A588-FA27-F68C-1626-288445DF71B6}"/>
              </a:ext>
            </a:extLst>
          </p:cNvPr>
          <p:cNvSpPr>
            <a:spLocks noGrp="1"/>
          </p:cNvSpPr>
          <p:nvPr>
            <p:ph type="sldNum" sz="quarter" idx="12"/>
          </p:nvPr>
        </p:nvSpPr>
        <p:spPr/>
        <p:txBody>
          <a:bodyPr/>
          <a:lstStyle/>
          <a:p>
            <a:fld id="{01339F6A-3ACC-4ADC-9AAA-192D3545E831}" type="slidenum">
              <a:rPr lang="en-US" smtClean="0"/>
              <a:t>‹#›</a:t>
            </a:fld>
            <a:endParaRPr lang="en-US"/>
          </a:p>
        </p:txBody>
      </p:sp>
    </p:spTree>
    <p:extLst>
      <p:ext uri="{BB962C8B-B14F-4D97-AF65-F5344CB8AC3E}">
        <p14:creationId xmlns:p14="http://schemas.microsoft.com/office/powerpoint/2010/main" val="1236018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28641-F5D8-B8AC-822F-919ACA1BBC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8CD2B7-AAAF-DB7F-F21C-E5F7F654C3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57C519-D77C-3A93-6CFE-CB9F90F18F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F055CB-8273-AA58-66B7-D3E19445CF6C}"/>
              </a:ext>
            </a:extLst>
          </p:cNvPr>
          <p:cNvSpPr>
            <a:spLocks noGrp="1"/>
          </p:cNvSpPr>
          <p:nvPr>
            <p:ph type="dt" sz="half" idx="10"/>
          </p:nvPr>
        </p:nvSpPr>
        <p:spPr/>
        <p:txBody>
          <a:bodyPr/>
          <a:lstStyle/>
          <a:p>
            <a:fld id="{8E190691-C336-4F1C-A52B-9AFCC7339FE2}" type="datetimeFigureOut">
              <a:rPr lang="en-US" smtClean="0"/>
              <a:t>7/10/2025</a:t>
            </a:fld>
            <a:endParaRPr lang="en-US"/>
          </a:p>
        </p:txBody>
      </p:sp>
      <p:sp>
        <p:nvSpPr>
          <p:cNvPr id="6" name="Footer Placeholder 5">
            <a:extLst>
              <a:ext uri="{FF2B5EF4-FFF2-40B4-BE49-F238E27FC236}">
                <a16:creationId xmlns:a16="http://schemas.microsoft.com/office/drawing/2014/main" id="{86B88F42-0CE6-648B-2622-4C4A6B1264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FB0E83-8D6D-5909-435F-D18EE478748E}"/>
              </a:ext>
            </a:extLst>
          </p:cNvPr>
          <p:cNvSpPr>
            <a:spLocks noGrp="1"/>
          </p:cNvSpPr>
          <p:nvPr>
            <p:ph type="sldNum" sz="quarter" idx="12"/>
          </p:nvPr>
        </p:nvSpPr>
        <p:spPr/>
        <p:txBody>
          <a:bodyPr/>
          <a:lstStyle/>
          <a:p>
            <a:fld id="{01339F6A-3ACC-4ADC-9AAA-192D3545E831}" type="slidenum">
              <a:rPr lang="en-US" smtClean="0"/>
              <a:t>‹#›</a:t>
            </a:fld>
            <a:endParaRPr lang="en-US"/>
          </a:p>
        </p:txBody>
      </p:sp>
    </p:spTree>
    <p:extLst>
      <p:ext uri="{BB962C8B-B14F-4D97-AF65-F5344CB8AC3E}">
        <p14:creationId xmlns:p14="http://schemas.microsoft.com/office/powerpoint/2010/main" val="420239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55F4E-C8FD-B50B-17A5-02777F668A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3ECAD5-CAD6-0B07-F59B-2E02A28F97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F884E7-FDA6-176B-C6BA-46899B8E08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5DA3EB-FA0D-B6BC-117E-A94BD0FC6C8B}"/>
              </a:ext>
            </a:extLst>
          </p:cNvPr>
          <p:cNvSpPr>
            <a:spLocks noGrp="1"/>
          </p:cNvSpPr>
          <p:nvPr>
            <p:ph type="dt" sz="half" idx="10"/>
          </p:nvPr>
        </p:nvSpPr>
        <p:spPr/>
        <p:txBody>
          <a:bodyPr/>
          <a:lstStyle/>
          <a:p>
            <a:fld id="{8E190691-C336-4F1C-A52B-9AFCC7339FE2}" type="datetimeFigureOut">
              <a:rPr lang="en-US" smtClean="0"/>
              <a:t>7/10/2025</a:t>
            </a:fld>
            <a:endParaRPr lang="en-US"/>
          </a:p>
        </p:txBody>
      </p:sp>
      <p:sp>
        <p:nvSpPr>
          <p:cNvPr id="6" name="Footer Placeholder 5">
            <a:extLst>
              <a:ext uri="{FF2B5EF4-FFF2-40B4-BE49-F238E27FC236}">
                <a16:creationId xmlns:a16="http://schemas.microsoft.com/office/drawing/2014/main" id="{5A61A17E-B46B-5CC5-F391-A45EC57816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9F6553-7E9D-6182-1A4D-CAC9936B88BF}"/>
              </a:ext>
            </a:extLst>
          </p:cNvPr>
          <p:cNvSpPr>
            <a:spLocks noGrp="1"/>
          </p:cNvSpPr>
          <p:nvPr>
            <p:ph type="sldNum" sz="quarter" idx="12"/>
          </p:nvPr>
        </p:nvSpPr>
        <p:spPr/>
        <p:txBody>
          <a:bodyPr/>
          <a:lstStyle/>
          <a:p>
            <a:fld id="{01339F6A-3ACC-4ADC-9AAA-192D3545E831}" type="slidenum">
              <a:rPr lang="en-US" smtClean="0"/>
              <a:t>‹#›</a:t>
            </a:fld>
            <a:endParaRPr lang="en-US"/>
          </a:p>
        </p:txBody>
      </p:sp>
    </p:spTree>
    <p:extLst>
      <p:ext uri="{BB962C8B-B14F-4D97-AF65-F5344CB8AC3E}">
        <p14:creationId xmlns:p14="http://schemas.microsoft.com/office/powerpoint/2010/main" val="4115463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58A3C2-1FA7-601A-4A9F-C487C05B43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60C4EB-3020-9EF1-69C1-5A9BFF6275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22023E-8048-22D1-B196-3C2A554487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190691-C336-4F1C-A52B-9AFCC7339FE2}" type="datetimeFigureOut">
              <a:rPr lang="en-US" smtClean="0"/>
              <a:t>7/10/2025</a:t>
            </a:fld>
            <a:endParaRPr lang="en-US"/>
          </a:p>
        </p:txBody>
      </p:sp>
      <p:sp>
        <p:nvSpPr>
          <p:cNvPr id="5" name="Footer Placeholder 4">
            <a:extLst>
              <a:ext uri="{FF2B5EF4-FFF2-40B4-BE49-F238E27FC236}">
                <a16:creationId xmlns:a16="http://schemas.microsoft.com/office/drawing/2014/main" id="{F2386849-CCD6-16E9-ECDF-D9667D6F3F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44A3C08-398C-58B5-262A-6EA152D4B3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339F6A-3ACC-4ADC-9AAA-192D3545E831}" type="slidenum">
              <a:rPr lang="en-US" smtClean="0"/>
              <a:t>‹#›</a:t>
            </a:fld>
            <a:endParaRPr lang="en-US"/>
          </a:p>
        </p:txBody>
      </p:sp>
    </p:spTree>
    <p:extLst>
      <p:ext uri="{BB962C8B-B14F-4D97-AF65-F5344CB8AC3E}">
        <p14:creationId xmlns:p14="http://schemas.microsoft.com/office/powerpoint/2010/main" val="645854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E9CF89B0-1E31-9952-ACFE-799EF2C246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2D21E4-7145-B2A6-6026-77703E08E109}"/>
              </a:ext>
            </a:extLst>
          </p:cNvPr>
          <p:cNvSpPr>
            <a:spLocks noGrp="1"/>
          </p:cNvSpPr>
          <p:nvPr>
            <p:ph type="ctrTitle"/>
          </p:nvPr>
        </p:nvSpPr>
        <p:spPr/>
        <p:txBody>
          <a:bodyPr/>
          <a:lstStyle/>
          <a:p>
            <a:r>
              <a:rPr lang="en-US" dirty="0"/>
              <a:t>ML2 2.2</a:t>
            </a:r>
          </a:p>
        </p:txBody>
      </p:sp>
      <p:sp>
        <p:nvSpPr>
          <p:cNvPr id="3" name="Subtitle 2">
            <a:extLst>
              <a:ext uri="{FF2B5EF4-FFF2-40B4-BE49-F238E27FC236}">
                <a16:creationId xmlns:a16="http://schemas.microsoft.com/office/drawing/2014/main" id="{BAE3E5CB-9D8F-FB5A-0846-F150AA0EBAFD}"/>
              </a:ext>
            </a:extLst>
          </p:cNvPr>
          <p:cNvSpPr>
            <a:spLocks noGrp="1"/>
          </p:cNvSpPr>
          <p:nvPr>
            <p:ph type="subTitle" idx="1"/>
          </p:nvPr>
        </p:nvSpPr>
        <p:spPr/>
        <p:txBody>
          <a:bodyPr>
            <a:normAutofit fontScale="70000" lnSpcReduction="20000"/>
          </a:bodyPr>
          <a:lstStyle/>
          <a:p>
            <a:r>
              <a:rPr lang="en-US" sz="2800" dirty="0"/>
              <a:t>Complex Machine Learning Model</a:t>
            </a:r>
          </a:p>
          <a:p>
            <a:r>
              <a:rPr lang="en-US" dirty="0" err="1"/>
              <a:t>Keras</a:t>
            </a:r>
            <a:r>
              <a:rPr lang="en-US" dirty="0"/>
              <a:t> and RNN</a:t>
            </a:r>
          </a:p>
          <a:p>
            <a:endParaRPr lang="en-US" dirty="0"/>
          </a:p>
          <a:p>
            <a:endParaRPr lang="en-US" dirty="0"/>
          </a:p>
          <a:p>
            <a:r>
              <a:rPr lang="en-US" dirty="0"/>
              <a:t>By: Jordan Novelli</a:t>
            </a:r>
          </a:p>
        </p:txBody>
      </p:sp>
    </p:spTree>
    <p:extLst>
      <p:ext uri="{BB962C8B-B14F-4D97-AF65-F5344CB8AC3E}">
        <p14:creationId xmlns:p14="http://schemas.microsoft.com/office/powerpoint/2010/main" val="1809594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073B3EB0-9C32-8600-3711-4371F9E7DE9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15950F-2CFF-1151-527D-F25E864B6C34}"/>
              </a:ext>
            </a:extLst>
          </p:cNvPr>
          <p:cNvSpPr>
            <a:spLocks noGrp="1"/>
          </p:cNvSpPr>
          <p:nvPr>
            <p:ph type="title"/>
          </p:nvPr>
        </p:nvSpPr>
        <p:spPr/>
        <p:txBody>
          <a:bodyPr/>
          <a:lstStyle/>
          <a:p>
            <a:r>
              <a:rPr lang="en-US" dirty="0"/>
              <a:t>RNN #1</a:t>
            </a:r>
          </a:p>
        </p:txBody>
      </p:sp>
      <p:sp>
        <p:nvSpPr>
          <p:cNvPr id="6" name="Text Placeholder 5">
            <a:extLst>
              <a:ext uri="{FF2B5EF4-FFF2-40B4-BE49-F238E27FC236}">
                <a16:creationId xmlns:a16="http://schemas.microsoft.com/office/drawing/2014/main" id="{F1914E2A-8F48-45F4-CAAF-021A5107FF1B}"/>
              </a:ext>
            </a:extLst>
          </p:cNvPr>
          <p:cNvSpPr>
            <a:spLocks noGrp="1"/>
          </p:cNvSpPr>
          <p:nvPr>
            <p:ph type="body" sz="half" idx="2"/>
          </p:nvPr>
        </p:nvSpPr>
        <p:spPr/>
        <p:txBody>
          <a:bodyPr/>
          <a:lstStyle/>
          <a:p>
            <a:r>
              <a:rPr lang="en-US" dirty="0"/>
              <a:t>Epoch: 30</a:t>
            </a:r>
          </a:p>
          <a:p>
            <a:r>
              <a:rPr lang="en-US" dirty="0"/>
              <a:t>Batch size: 32</a:t>
            </a:r>
          </a:p>
          <a:p>
            <a:r>
              <a:rPr lang="en-US" dirty="0"/>
              <a:t>Hidden layers:32</a:t>
            </a:r>
          </a:p>
          <a:p>
            <a:r>
              <a:rPr lang="en-US" dirty="0"/>
              <a:t>Verbose: 1</a:t>
            </a:r>
          </a:p>
          <a:p>
            <a:r>
              <a:rPr lang="en-US" dirty="0"/>
              <a:t>Activation function: sigmoid</a:t>
            </a:r>
          </a:p>
          <a:p>
            <a:r>
              <a:rPr lang="en-US" dirty="0"/>
              <a:t>Loss: 0.3668 </a:t>
            </a:r>
            <a:r>
              <a:rPr lang="en-US" dirty="0">
                <a:sym typeface="Wingdings" panose="05000000000000000000" pitchFamily="2" charset="2"/>
              </a:rPr>
              <a:t> 0.0893</a:t>
            </a:r>
          </a:p>
          <a:p>
            <a:r>
              <a:rPr lang="en-US" dirty="0">
                <a:sym typeface="Wingdings" panose="05000000000000000000" pitchFamily="2" charset="2"/>
              </a:rPr>
              <a:t>Accuracy: 0.8255  0.9624</a:t>
            </a:r>
          </a:p>
          <a:p>
            <a:r>
              <a:rPr lang="en-US" dirty="0">
                <a:sym typeface="Wingdings" panose="05000000000000000000" pitchFamily="2" charset="2"/>
              </a:rPr>
              <a:t>Note: There is great evidence of if loss improvement and </a:t>
            </a:r>
            <a:r>
              <a:rPr lang="en-US">
                <a:sym typeface="Wingdings" panose="05000000000000000000" pitchFamily="2" charset="2"/>
              </a:rPr>
              <a:t>accuracy improvement!</a:t>
            </a:r>
            <a:endParaRPr lang="en-US" dirty="0"/>
          </a:p>
        </p:txBody>
      </p:sp>
      <p:pic>
        <p:nvPicPr>
          <p:cNvPr id="8" name="Picture 7" descr="A table of numbers and letters&#10;&#10;AI-generated content may be incorrect.">
            <a:extLst>
              <a:ext uri="{FF2B5EF4-FFF2-40B4-BE49-F238E27FC236}">
                <a16:creationId xmlns:a16="http://schemas.microsoft.com/office/drawing/2014/main" id="{096A9657-385D-3846-5BBF-2D8D9BA7A8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0435" y="0"/>
            <a:ext cx="5652556" cy="6858000"/>
          </a:xfrm>
          <a:prstGeom prst="rect">
            <a:avLst/>
          </a:prstGeom>
        </p:spPr>
      </p:pic>
    </p:spTree>
    <p:extLst>
      <p:ext uri="{BB962C8B-B14F-4D97-AF65-F5344CB8AC3E}">
        <p14:creationId xmlns:p14="http://schemas.microsoft.com/office/powerpoint/2010/main" val="401924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081729-C978-E496-61F2-EE27B72B8A00}"/>
              </a:ext>
            </a:extLst>
          </p:cNvPr>
          <p:cNvSpPr>
            <a:spLocks noGrp="1"/>
          </p:cNvSpPr>
          <p:nvPr>
            <p:ph type="title"/>
          </p:nvPr>
        </p:nvSpPr>
        <p:spPr/>
        <p:txBody>
          <a:bodyPr/>
          <a:lstStyle/>
          <a:p>
            <a:r>
              <a:rPr lang="en-US" dirty="0"/>
              <a:t>RNN #2</a:t>
            </a:r>
          </a:p>
        </p:txBody>
      </p:sp>
      <p:sp>
        <p:nvSpPr>
          <p:cNvPr id="6" name="Text Placeholder 5">
            <a:extLst>
              <a:ext uri="{FF2B5EF4-FFF2-40B4-BE49-F238E27FC236}">
                <a16:creationId xmlns:a16="http://schemas.microsoft.com/office/drawing/2014/main" id="{79B73635-F65D-608B-BF90-AAE263487694}"/>
              </a:ext>
            </a:extLst>
          </p:cNvPr>
          <p:cNvSpPr>
            <a:spLocks noGrp="1"/>
          </p:cNvSpPr>
          <p:nvPr>
            <p:ph type="body" sz="half" idx="2"/>
          </p:nvPr>
        </p:nvSpPr>
        <p:spPr/>
        <p:txBody>
          <a:bodyPr/>
          <a:lstStyle/>
          <a:p>
            <a:r>
              <a:rPr lang="en-US" dirty="0"/>
              <a:t>Epoch: 30</a:t>
            </a:r>
          </a:p>
          <a:p>
            <a:r>
              <a:rPr lang="en-US" dirty="0"/>
              <a:t>Batch size: 40</a:t>
            </a:r>
          </a:p>
          <a:p>
            <a:r>
              <a:rPr lang="en-US" dirty="0"/>
              <a:t>Hidden layers: 38</a:t>
            </a:r>
          </a:p>
          <a:p>
            <a:r>
              <a:rPr lang="en-US" dirty="0"/>
              <a:t>Verbose: 2</a:t>
            </a:r>
          </a:p>
          <a:p>
            <a:r>
              <a:rPr lang="en-US" dirty="0"/>
              <a:t>Activation function: </a:t>
            </a:r>
            <a:r>
              <a:rPr lang="en-US" dirty="0" err="1"/>
              <a:t>softmax</a:t>
            </a:r>
            <a:endParaRPr lang="en-US" dirty="0"/>
          </a:p>
          <a:p>
            <a:r>
              <a:rPr lang="en-US" dirty="0"/>
              <a:t>Loss: 12.4965 </a:t>
            </a:r>
            <a:r>
              <a:rPr lang="en-US" dirty="0">
                <a:sym typeface="Wingdings" panose="05000000000000000000" pitchFamily="2" charset="2"/>
              </a:rPr>
              <a:t> 12.4695</a:t>
            </a:r>
          </a:p>
          <a:p>
            <a:r>
              <a:rPr lang="en-US" dirty="0">
                <a:sym typeface="Wingdings" panose="05000000000000000000" pitchFamily="2" charset="2"/>
              </a:rPr>
              <a:t>Accuracy: 0.2161  0.2161</a:t>
            </a:r>
          </a:p>
          <a:p>
            <a:endParaRPr lang="en-US" dirty="0">
              <a:sym typeface="Wingdings" panose="05000000000000000000" pitchFamily="2" charset="2"/>
            </a:endParaRPr>
          </a:p>
          <a:p>
            <a:r>
              <a:rPr lang="en-US" dirty="0">
                <a:sym typeface="Wingdings" panose="05000000000000000000" pitchFamily="2" charset="2"/>
              </a:rPr>
              <a:t>Note: I assume the </a:t>
            </a:r>
            <a:r>
              <a:rPr lang="en-US" dirty="0" err="1">
                <a:sym typeface="Wingdings" panose="05000000000000000000" pitchFamily="2" charset="2"/>
              </a:rPr>
              <a:t>softmax</a:t>
            </a:r>
            <a:r>
              <a:rPr lang="en-US" dirty="0">
                <a:sym typeface="Wingdings" panose="05000000000000000000" pitchFamily="2" charset="2"/>
              </a:rPr>
              <a:t> prevented the improvement of the loss and accuracy.</a:t>
            </a:r>
            <a:endParaRPr lang="en-US" dirty="0"/>
          </a:p>
          <a:p>
            <a:endParaRPr lang="en-US" dirty="0"/>
          </a:p>
        </p:txBody>
      </p:sp>
      <p:pic>
        <p:nvPicPr>
          <p:cNvPr id="8" name="Picture 7" descr="A screen shot of a computer&#10;&#10;AI-generated content may be incorrect.">
            <a:extLst>
              <a:ext uri="{FF2B5EF4-FFF2-40B4-BE49-F238E27FC236}">
                <a16:creationId xmlns:a16="http://schemas.microsoft.com/office/drawing/2014/main" id="{39A500B5-4EB7-1357-1502-0A3C4377D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4342" y="0"/>
            <a:ext cx="4995333" cy="6858000"/>
          </a:xfrm>
          <a:prstGeom prst="rect">
            <a:avLst/>
          </a:prstGeom>
        </p:spPr>
      </p:pic>
    </p:spTree>
    <p:extLst>
      <p:ext uri="{BB962C8B-B14F-4D97-AF65-F5344CB8AC3E}">
        <p14:creationId xmlns:p14="http://schemas.microsoft.com/office/powerpoint/2010/main" val="166852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F9CFE757-014C-847C-4FD2-5CAAB43666C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26DDF5D-FC69-C5DA-C9BF-69CD5D1EEA04}"/>
              </a:ext>
            </a:extLst>
          </p:cNvPr>
          <p:cNvSpPr>
            <a:spLocks noGrp="1"/>
          </p:cNvSpPr>
          <p:nvPr>
            <p:ph type="title"/>
          </p:nvPr>
        </p:nvSpPr>
        <p:spPr/>
        <p:txBody>
          <a:bodyPr/>
          <a:lstStyle/>
          <a:p>
            <a:r>
              <a:rPr lang="en-US" dirty="0"/>
              <a:t>RNN #3</a:t>
            </a:r>
          </a:p>
        </p:txBody>
      </p:sp>
      <p:sp>
        <p:nvSpPr>
          <p:cNvPr id="6" name="Text Placeholder 5">
            <a:extLst>
              <a:ext uri="{FF2B5EF4-FFF2-40B4-BE49-F238E27FC236}">
                <a16:creationId xmlns:a16="http://schemas.microsoft.com/office/drawing/2014/main" id="{C969AA47-411A-83EA-886C-C12B63C32B53}"/>
              </a:ext>
            </a:extLst>
          </p:cNvPr>
          <p:cNvSpPr>
            <a:spLocks noGrp="1"/>
          </p:cNvSpPr>
          <p:nvPr>
            <p:ph type="body" sz="half" idx="2"/>
          </p:nvPr>
        </p:nvSpPr>
        <p:spPr/>
        <p:txBody>
          <a:bodyPr/>
          <a:lstStyle/>
          <a:p>
            <a:r>
              <a:rPr lang="en-US" dirty="0"/>
              <a:t>Epoch:  30</a:t>
            </a:r>
          </a:p>
          <a:p>
            <a:r>
              <a:rPr lang="en-US" dirty="0"/>
              <a:t>Batch size: 50</a:t>
            </a:r>
          </a:p>
          <a:p>
            <a:r>
              <a:rPr lang="en-US" dirty="0"/>
              <a:t>Hidden layers: 44</a:t>
            </a:r>
          </a:p>
          <a:p>
            <a:r>
              <a:rPr lang="en-US" dirty="0"/>
              <a:t>Verbose: 1</a:t>
            </a:r>
          </a:p>
          <a:p>
            <a:r>
              <a:rPr lang="en-US" dirty="0"/>
              <a:t>Activation function: sigmoid</a:t>
            </a:r>
          </a:p>
          <a:p>
            <a:r>
              <a:rPr lang="en-US" dirty="0"/>
              <a:t>Loss: 0.3714 </a:t>
            </a:r>
            <a:r>
              <a:rPr lang="en-US" dirty="0">
                <a:sym typeface="Wingdings" panose="05000000000000000000" pitchFamily="2" charset="2"/>
              </a:rPr>
              <a:t> 0.0789</a:t>
            </a:r>
          </a:p>
          <a:p>
            <a:r>
              <a:rPr lang="en-US" dirty="0">
                <a:sym typeface="Wingdings" panose="05000000000000000000" pitchFamily="2" charset="2"/>
              </a:rPr>
              <a:t>Accuracy: 0.8193  0.9678</a:t>
            </a:r>
          </a:p>
          <a:p>
            <a:endParaRPr lang="en-US" dirty="0"/>
          </a:p>
          <a:p>
            <a:r>
              <a:rPr lang="en-US" dirty="0"/>
              <a:t>Note: This is a slight amount of approvement from RNN #1.</a:t>
            </a:r>
          </a:p>
        </p:txBody>
      </p:sp>
      <p:pic>
        <p:nvPicPr>
          <p:cNvPr id="3" name="Picture 2" descr="A table of numbers and letters&#10;&#10;AI-generated content may be incorrect.">
            <a:extLst>
              <a:ext uri="{FF2B5EF4-FFF2-40B4-BE49-F238E27FC236}">
                <a16:creationId xmlns:a16="http://schemas.microsoft.com/office/drawing/2014/main" id="{C57C546B-642B-1AAC-EDA2-7EA95FC0DC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8926" y="0"/>
            <a:ext cx="5523602" cy="6858000"/>
          </a:xfrm>
          <a:prstGeom prst="rect">
            <a:avLst/>
          </a:prstGeom>
        </p:spPr>
      </p:pic>
    </p:spTree>
    <p:extLst>
      <p:ext uri="{BB962C8B-B14F-4D97-AF65-F5344CB8AC3E}">
        <p14:creationId xmlns:p14="http://schemas.microsoft.com/office/powerpoint/2010/main" val="2861735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20ACE7C5-2A47-C802-B9C4-12055928338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6F44EEC-1BCA-EE92-48AA-44A9716A43F1}"/>
              </a:ext>
            </a:extLst>
          </p:cNvPr>
          <p:cNvSpPr>
            <a:spLocks noGrp="1"/>
          </p:cNvSpPr>
          <p:nvPr>
            <p:ph type="title"/>
          </p:nvPr>
        </p:nvSpPr>
        <p:spPr>
          <a:xfrm>
            <a:off x="839788" y="457200"/>
            <a:ext cx="1980397" cy="1600200"/>
          </a:xfrm>
        </p:spPr>
        <p:txBody>
          <a:bodyPr/>
          <a:lstStyle/>
          <a:p>
            <a:r>
              <a:rPr lang="en-US" dirty="0"/>
              <a:t>Confusion Matrix</a:t>
            </a:r>
          </a:p>
        </p:txBody>
      </p:sp>
      <p:sp>
        <p:nvSpPr>
          <p:cNvPr id="6" name="Text Placeholder 5">
            <a:extLst>
              <a:ext uri="{FF2B5EF4-FFF2-40B4-BE49-F238E27FC236}">
                <a16:creationId xmlns:a16="http://schemas.microsoft.com/office/drawing/2014/main" id="{B637668F-B1AC-48C7-0378-09C19B2EC129}"/>
              </a:ext>
            </a:extLst>
          </p:cNvPr>
          <p:cNvSpPr>
            <a:spLocks noGrp="1"/>
          </p:cNvSpPr>
          <p:nvPr>
            <p:ph type="body" sz="half" idx="2"/>
          </p:nvPr>
        </p:nvSpPr>
        <p:spPr>
          <a:xfrm>
            <a:off x="839788" y="2057400"/>
            <a:ext cx="1980397" cy="3811588"/>
          </a:xfrm>
        </p:spPr>
        <p:txBody>
          <a:bodyPr>
            <a:normAutofit lnSpcReduction="10000"/>
          </a:bodyPr>
          <a:lstStyle/>
          <a:p>
            <a:r>
              <a:rPr lang="en-US" dirty="0"/>
              <a:t>This multi-confusion matrix doesn’t provide great insight. It reads as though there are low amount of pleasant weather days and more undefined days that are neither pleasant nor unpleasant. However, the only other option for this is unpleasant since there are only 0s and 1s in the pleasant weather data set. </a:t>
            </a:r>
          </a:p>
        </p:txBody>
      </p:sp>
      <p:pic>
        <p:nvPicPr>
          <p:cNvPr id="3" name="Picture 2" descr="A group of blue squares&#10;&#10;AI-generated content may be incorrect.">
            <a:extLst>
              <a:ext uri="{FF2B5EF4-FFF2-40B4-BE49-F238E27FC236}">
                <a16:creationId xmlns:a16="http://schemas.microsoft.com/office/drawing/2014/main" id="{AF22976B-2583-C8C7-E372-C49380B28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0185" y="617455"/>
            <a:ext cx="9371815" cy="5623089"/>
          </a:xfrm>
          <a:prstGeom prst="rect">
            <a:avLst/>
          </a:prstGeom>
        </p:spPr>
      </p:pic>
    </p:spTree>
    <p:extLst>
      <p:ext uri="{BB962C8B-B14F-4D97-AF65-F5344CB8AC3E}">
        <p14:creationId xmlns:p14="http://schemas.microsoft.com/office/powerpoint/2010/main" val="4046786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a:extLst>
            <a:ext uri="{FF2B5EF4-FFF2-40B4-BE49-F238E27FC236}">
              <a16:creationId xmlns:a16="http://schemas.microsoft.com/office/drawing/2014/main" id="{4253426D-A1B2-0974-2FF5-75E55CEB18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168670-71C0-AD51-AE64-6CD1BFCC2306}"/>
              </a:ext>
            </a:extLst>
          </p:cNvPr>
          <p:cNvSpPr>
            <a:spLocks noGrp="1"/>
          </p:cNvSpPr>
          <p:nvPr>
            <p:ph type="ctrTitle"/>
          </p:nvPr>
        </p:nvSpPr>
        <p:spPr/>
        <p:txBody>
          <a:bodyPr/>
          <a:lstStyle/>
          <a:p>
            <a:r>
              <a:rPr lang="en-US" dirty="0"/>
              <a:t>END</a:t>
            </a:r>
          </a:p>
        </p:txBody>
      </p:sp>
    </p:spTree>
    <p:extLst>
      <p:ext uri="{BB962C8B-B14F-4D97-AF65-F5344CB8AC3E}">
        <p14:creationId xmlns:p14="http://schemas.microsoft.com/office/powerpoint/2010/main" val="3333848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TotalTime>
  <Words>207</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Wingdings</vt:lpstr>
      <vt:lpstr>Office Theme</vt:lpstr>
      <vt:lpstr>ML2 2.2</vt:lpstr>
      <vt:lpstr>RNN #1</vt:lpstr>
      <vt:lpstr>RNN #2</vt:lpstr>
      <vt:lpstr>RNN #3</vt:lpstr>
      <vt:lpstr>Confusion Matrix</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Jordan M</dc:creator>
  <cp:lastModifiedBy>Jordan M</cp:lastModifiedBy>
  <cp:revision>3</cp:revision>
  <dcterms:created xsi:type="dcterms:W3CDTF">2025-07-07T20:37:09Z</dcterms:created>
  <dcterms:modified xsi:type="dcterms:W3CDTF">2025-07-10T23:24:35Z</dcterms:modified>
</cp:coreProperties>
</file>