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1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75BD-7929-4618-B4FD-ECE23EA41F60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B8569-7028-4E6D-B6EB-976650BC77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430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75BD-7929-4618-B4FD-ECE23EA41F60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B8569-7028-4E6D-B6EB-976650BC77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829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75BD-7929-4618-B4FD-ECE23EA41F60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B8569-7028-4E6D-B6EB-976650BC77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857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75BD-7929-4618-B4FD-ECE23EA41F60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B8569-7028-4E6D-B6EB-976650BC77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129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75BD-7929-4618-B4FD-ECE23EA41F60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B8569-7028-4E6D-B6EB-976650BC77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56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75BD-7929-4618-B4FD-ECE23EA41F60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B8569-7028-4E6D-B6EB-976650BC77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36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75BD-7929-4618-B4FD-ECE23EA41F60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B8569-7028-4E6D-B6EB-976650BC77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585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75BD-7929-4618-B4FD-ECE23EA41F60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B8569-7028-4E6D-B6EB-976650BC77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498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75BD-7929-4618-B4FD-ECE23EA41F60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B8569-7028-4E6D-B6EB-976650BC77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14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75BD-7929-4618-B4FD-ECE23EA41F60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B8569-7028-4E6D-B6EB-976650BC77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333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75BD-7929-4618-B4FD-ECE23EA41F60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B8569-7028-4E6D-B6EB-976650BC77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941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275BD-7929-4618-B4FD-ECE23EA41F60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B8569-7028-4E6D-B6EB-976650BC77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387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/>
          <p:cNvSpPr>
            <a:spLocks noChangeArrowheads="1"/>
          </p:cNvSpPr>
          <p:nvPr/>
        </p:nvSpPr>
        <p:spPr bwMode="auto">
          <a:xfrm>
            <a:off x="2406895" y="1945108"/>
            <a:ext cx="5387975" cy="555625"/>
          </a:xfrm>
          <a:prstGeom prst="rect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E" altLang="zh-CN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Event Management Module</a:t>
            </a:r>
            <a:endParaRPr kumimoji="0" lang="en-IE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2414833" y="920455"/>
            <a:ext cx="1447800" cy="555625"/>
          </a:xfrm>
          <a:prstGeom prst="rect">
            <a:avLst/>
          </a:prstGeom>
          <a:solidFill>
            <a:srgbClr val="70AD47"/>
          </a:solidFill>
          <a:ln w="12700">
            <a:solidFill>
              <a:srgbClr val="37562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E" altLang="zh-CN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Event List</a:t>
            </a:r>
            <a:endParaRPr kumimoji="0" lang="en-IE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4"/>
          <p:cNvSpPr>
            <a:spLocks noChangeArrowheads="1"/>
          </p:cNvSpPr>
          <p:nvPr/>
        </p:nvSpPr>
        <p:spPr bwMode="auto">
          <a:xfrm>
            <a:off x="4091233" y="920455"/>
            <a:ext cx="1692275" cy="555625"/>
          </a:xfrm>
          <a:prstGeom prst="rect">
            <a:avLst/>
          </a:prstGeom>
          <a:solidFill>
            <a:srgbClr val="70AD47"/>
          </a:solidFill>
          <a:ln w="12700">
            <a:solidFill>
              <a:srgbClr val="37562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E" altLang="zh-CN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Event Count</a:t>
            </a:r>
            <a:endParaRPr kumimoji="0" lang="en-IE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 5"/>
          <p:cNvSpPr>
            <a:spLocks noChangeArrowheads="1"/>
          </p:cNvSpPr>
          <p:nvPr/>
        </p:nvSpPr>
        <p:spPr bwMode="auto">
          <a:xfrm>
            <a:off x="6018458" y="920455"/>
            <a:ext cx="1692275" cy="555625"/>
          </a:xfrm>
          <a:prstGeom prst="rect">
            <a:avLst/>
          </a:prstGeom>
          <a:solidFill>
            <a:srgbClr val="70AD47"/>
          </a:solidFill>
          <a:ln w="12700">
            <a:solidFill>
              <a:srgbClr val="37562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E" altLang="zh-CN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Score Trend</a:t>
            </a:r>
            <a:endParaRPr kumimoji="0" lang="en-IE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矩形 6"/>
          <p:cNvSpPr>
            <a:spLocks noChangeArrowheads="1"/>
          </p:cNvSpPr>
          <p:nvPr/>
        </p:nvSpPr>
        <p:spPr bwMode="auto">
          <a:xfrm>
            <a:off x="2419363" y="2962694"/>
            <a:ext cx="5387975" cy="555625"/>
          </a:xfrm>
          <a:prstGeom prst="rect">
            <a:avLst/>
          </a:prstGeom>
          <a:solidFill>
            <a:srgbClr val="ED7D31"/>
          </a:solidFill>
          <a:ln w="190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E" altLang="zh-CN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AWS Load Balance</a:t>
            </a:r>
            <a:endParaRPr kumimoji="0" lang="en-IE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矩形 7"/>
          <p:cNvSpPr>
            <a:spLocks noChangeArrowheads="1"/>
          </p:cNvSpPr>
          <p:nvPr/>
        </p:nvSpPr>
        <p:spPr bwMode="auto">
          <a:xfrm>
            <a:off x="2414833" y="3936705"/>
            <a:ext cx="1577975" cy="555625"/>
          </a:xfrm>
          <a:prstGeom prst="rect">
            <a:avLst/>
          </a:prstGeom>
          <a:solidFill>
            <a:srgbClr val="A5A5A5"/>
          </a:solidFill>
          <a:ln w="190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E" altLang="zh-CN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JVM Server</a:t>
            </a:r>
            <a:endParaRPr kumimoji="0" lang="en-IE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矩形 8"/>
          <p:cNvSpPr>
            <a:spLocks noChangeArrowheads="1"/>
          </p:cNvSpPr>
          <p:nvPr/>
        </p:nvSpPr>
        <p:spPr bwMode="auto">
          <a:xfrm>
            <a:off x="4311896" y="3936705"/>
            <a:ext cx="1577975" cy="555625"/>
          </a:xfrm>
          <a:prstGeom prst="rect">
            <a:avLst/>
          </a:prstGeom>
          <a:solidFill>
            <a:srgbClr val="A5A5A5"/>
          </a:solidFill>
          <a:ln w="190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E" altLang="zh-CN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JVM Server</a:t>
            </a:r>
            <a:endParaRPr kumimoji="0" lang="en-IE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矩形 9"/>
          <p:cNvSpPr>
            <a:spLocks noChangeArrowheads="1"/>
          </p:cNvSpPr>
          <p:nvPr/>
        </p:nvSpPr>
        <p:spPr bwMode="auto">
          <a:xfrm>
            <a:off x="6170858" y="3936705"/>
            <a:ext cx="1577975" cy="555625"/>
          </a:xfrm>
          <a:prstGeom prst="rect">
            <a:avLst/>
          </a:prstGeom>
          <a:solidFill>
            <a:srgbClr val="A5A5A5"/>
          </a:solidFill>
          <a:ln w="190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E" altLang="zh-CN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JVM Server</a:t>
            </a:r>
            <a:endParaRPr kumimoji="0" lang="en-IE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矩形 10"/>
          <p:cNvSpPr>
            <a:spLocks noChangeArrowheads="1"/>
          </p:cNvSpPr>
          <p:nvPr/>
        </p:nvSpPr>
        <p:spPr bwMode="auto">
          <a:xfrm>
            <a:off x="2452933" y="4913018"/>
            <a:ext cx="5295900" cy="555625"/>
          </a:xfrm>
          <a:prstGeom prst="rect">
            <a:avLst/>
          </a:prstGeom>
          <a:solidFill>
            <a:srgbClr val="A5A5A5"/>
          </a:solidFill>
          <a:ln w="190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E" altLang="zh-CN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H2 Database Server</a:t>
            </a:r>
            <a:endParaRPr kumimoji="0" lang="en-IE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右大括号 12"/>
          <p:cNvSpPr/>
          <p:nvPr/>
        </p:nvSpPr>
        <p:spPr>
          <a:xfrm>
            <a:off x="7865844" y="3035938"/>
            <a:ext cx="193040" cy="247650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E" sz="1100" kern="10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sz="1100" kern="10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6758233" y="5106889"/>
            <a:ext cx="952500" cy="342900"/>
          </a:xfrm>
          <a:prstGeom prst="rect">
            <a:avLst/>
          </a:prstGeom>
          <a:gradFill rotWithShape="1">
            <a:gsLst>
              <a:gs pos="0">
                <a:srgbClr val="9B9B9B"/>
              </a:gs>
              <a:gs pos="50000">
                <a:srgbClr val="8E8E8E"/>
              </a:gs>
              <a:gs pos="100000">
                <a:srgbClr val="797979"/>
              </a:gs>
            </a:gsLst>
            <a:lin ang="5400000"/>
          </a:gra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E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Data File</a:t>
            </a:r>
            <a:endParaRPr kumimoji="0" lang="en-IE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9" name="直接箭头连接符 18"/>
          <p:cNvCxnSpPr>
            <a:stCxn id="5" idx="2"/>
          </p:cNvCxnSpPr>
          <p:nvPr/>
        </p:nvCxnSpPr>
        <p:spPr>
          <a:xfrm>
            <a:off x="3138733" y="1476080"/>
            <a:ext cx="0" cy="4572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6" idx="2"/>
          </p:cNvCxnSpPr>
          <p:nvPr/>
        </p:nvCxnSpPr>
        <p:spPr>
          <a:xfrm flipH="1">
            <a:off x="4919695" y="1476080"/>
            <a:ext cx="17676" cy="4690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7" idx="2"/>
          </p:cNvCxnSpPr>
          <p:nvPr/>
        </p:nvCxnSpPr>
        <p:spPr>
          <a:xfrm flipH="1">
            <a:off x="6864595" y="1476080"/>
            <a:ext cx="1" cy="4937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4" idx="2"/>
            <a:endCxn id="8" idx="0"/>
          </p:cNvCxnSpPr>
          <p:nvPr/>
        </p:nvCxnSpPr>
        <p:spPr>
          <a:xfrm>
            <a:off x="5100883" y="2500733"/>
            <a:ext cx="12468" cy="4619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8" idx="2"/>
            <a:endCxn id="9" idx="0"/>
          </p:cNvCxnSpPr>
          <p:nvPr/>
        </p:nvCxnSpPr>
        <p:spPr>
          <a:xfrm flipH="1">
            <a:off x="3203821" y="3518319"/>
            <a:ext cx="1909530" cy="4183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8" idx="2"/>
            <a:endCxn id="10" idx="0"/>
          </p:cNvCxnSpPr>
          <p:nvPr/>
        </p:nvCxnSpPr>
        <p:spPr>
          <a:xfrm flipH="1">
            <a:off x="5100884" y="3518319"/>
            <a:ext cx="12467" cy="4183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8" idx="2"/>
            <a:endCxn id="11" idx="0"/>
          </p:cNvCxnSpPr>
          <p:nvPr/>
        </p:nvCxnSpPr>
        <p:spPr>
          <a:xfrm>
            <a:off x="5113351" y="3518319"/>
            <a:ext cx="1846495" cy="4183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0" idx="2"/>
            <a:endCxn id="12" idx="0"/>
          </p:cNvCxnSpPr>
          <p:nvPr/>
        </p:nvCxnSpPr>
        <p:spPr>
          <a:xfrm flipH="1">
            <a:off x="5100883" y="4492330"/>
            <a:ext cx="1" cy="4206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1" idx="2"/>
          </p:cNvCxnSpPr>
          <p:nvPr/>
        </p:nvCxnSpPr>
        <p:spPr>
          <a:xfrm flipH="1">
            <a:off x="6954058" y="4492330"/>
            <a:ext cx="5788" cy="42703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9" idx="2"/>
          </p:cNvCxnSpPr>
          <p:nvPr/>
        </p:nvCxnSpPr>
        <p:spPr>
          <a:xfrm>
            <a:off x="3203821" y="4492330"/>
            <a:ext cx="0" cy="4533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8100705" y="408952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EC2</a:t>
            </a:r>
            <a:endParaRPr lang="zh-CN" altLang="en-US" dirty="0"/>
          </a:p>
        </p:txBody>
      </p:sp>
      <p:sp>
        <p:nvSpPr>
          <p:cNvPr id="53" name="矩形 5"/>
          <p:cNvSpPr>
            <a:spLocks noChangeArrowheads="1"/>
          </p:cNvSpPr>
          <p:nvPr/>
        </p:nvSpPr>
        <p:spPr bwMode="auto">
          <a:xfrm>
            <a:off x="2243579" y="509136"/>
            <a:ext cx="5693790" cy="1140555"/>
          </a:xfrm>
          <a:prstGeom prst="rect">
            <a:avLst/>
          </a:prstGeom>
          <a:noFill/>
          <a:ln w="12700">
            <a:solidFill>
              <a:srgbClr val="375623"/>
            </a:solidFill>
            <a:prstDash val="dashDot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6487933" y="546869"/>
            <a:ext cx="14494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1100" dirty="0">
                <a:latin typeface="Arial" panose="020B0604020202020204" pitchFamily="34" charset="0"/>
              </a:rPr>
              <a:t>Application </a:t>
            </a:r>
            <a:r>
              <a:rPr lang="en-US" altLang="zh-CN" sz="1100" dirty="0" smtClean="0">
                <a:latin typeface="Arial" panose="020B0604020202020204" pitchFamily="34" charset="0"/>
              </a:rPr>
              <a:t>modules</a:t>
            </a:r>
            <a:endParaRPr lang="en-IE" altLang="zh-CN" sz="11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591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E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Event Management </a:t>
            </a:r>
            <a:r>
              <a:rPr lang="en-IE" altLang="zh-CN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Module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Intake event data and do query for application modules</a:t>
            </a:r>
          </a:p>
          <a:p>
            <a:r>
              <a:rPr lang="en-IE" altLang="zh-CN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Event </a:t>
            </a:r>
            <a:r>
              <a:rPr lang="en-IE" altLang="zh-CN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List</a:t>
            </a:r>
            <a:r>
              <a:rPr lang="en-IE" altLang="zh-CN" sz="2000" dirty="0" smtClean="0">
                <a:latin typeface="Arial" panose="020B0604020202020204" pitchFamily="34" charset="0"/>
              </a:rPr>
              <a:t>: Show all event data of the two teams</a:t>
            </a:r>
          </a:p>
          <a:p>
            <a:pPr lvl="0"/>
            <a:r>
              <a:rPr lang="en-IE" altLang="zh-CN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Event </a:t>
            </a:r>
            <a:r>
              <a:rPr lang="en-IE" altLang="zh-CN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Count</a:t>
            </a:r>
            <a:r>
              <a:rPr lang="en-IE" altLang="zh-CN" sz="1600" dirty="0" smtClean="0">
                <a:latin typeface="Arial" panose="020B0604020202020204" pitchFamily="34" charset="0"/>
              </a:rPr>
              <a:t>: Count every event amount and show them with average data</a:t>
            </a:r>
          </a:p>
          <a:p>
            <a:r>
              <a:rPr lang="en-IE" altLang="zh-CN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Score </a:t>
            </a:r>
            <a:r>
              <a:rPr lang="en-IE" altLang="zh-CN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Trend</a:t>
            </a:r>
            <a:r>
              <a:rPr lang="en-IE" altLang="zh-CN" sz="1600" dirty="0" smtClean="0">
                <a:latin typeface="Arial" panose="020B0604020202020204" pitchFamily="34" charset="0"/>
              </a:rPr>
              <a:t>: Display the score trend in lines</a:t>
            </a:r>
          </a:p>
          <a:p>
            <a:r>
              <a:rPr lang="en-IE" altLang="zh-CN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AWS Load </a:t>
            </a:r>
            <a:r>
              <a:rPr lang="en-IE" altLang="zh-CN" sz="16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Balance: </a:t>
            </a:r>
            <a:r>
              <a:rPr lang="en-US" altLang="zh-CN" sz="16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Ensure application availability and </a:t>
            </a:r>
            <a:r>
              <a:rPr lang="en-IE" altLang="zh-CN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IE" altLang="zh-CN" sz="16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cale up/down EC2 machines according to the traffic requirement.</a:t>
            </a:r>
          </a:p>
          <a:p>
            <a:r>
              <a:rPr lang="en-IE" altLang="zh-CN" sz="16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JVM Server: Java runtime environment, start up by </a:t>
            </a:r>
            <a:r>
              <a:rPr lang="en-IE" altLang="zh-CN" sz="16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springboot</a:t>
            </a:r>
            <a:r>
              <a:rPr lang="en-IE" altLang="zh-CN" sz="16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en-IE" altLang="zh-CN" sz="16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H2 Database Server: In-Memory database, persist data in files.</a:t>
            </a:r>
          </a:p>
          <a:p>
            <a:endParaRPr lang="zh-CN" altLang="zh-CN" dirty="0"/>
          </a:p>
          <a:p>
            <a:pPr lvl="0"/>
            <a:endParaRPr kumimoji="0" lang="en-IE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E" altLang="zh-CN" sz="1600" dirty="0" smtClean="0">
              <a:latin typeface="Arial" panose="020B0604020202020204" pitchFamily="34" charset="0"/>
            </a:endParaRPr>
          </a:p>
          <a:p>
            <a:endParaRPr lang="en-IE" altLang="zh-CN" sz="2000" dirty="0" smtClean="0">
              <a:latin typeface="Arial" panose="020B0604020202020204" pitchFamily="34" charset="0"/>
            </a:endParaRPr>
          </a:p>
          <a:p>
            <a:endParaRPr kumimoji="0" lang="en-IE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564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API: 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api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createEvent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Save Event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 smtClean="0"/>
              <a:t>Request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0"/>
            <a:r>
              <a:rPr lang="en-US" altLang="zh-CN" sz="1300" dirty="0" smtClean="0"/>
              <a:t>{</a:t>
            </a:r>
          </a:p>
          <a:p>
            <a:pPr lvl="0"/>
            <a:r>
              <a:rPr lang="en-US" altLang="zh-CN" sz="1300" dirty="0" smtClean="0"/>
              <a:t>  "team": "Leinster",</a:t>
            </a:r>
          </a:p>
          <a:p>
            <a:pPr lvl="0"/>
            <a:r>
              <a:rPr lang="en-US" altLang="zh-CN" sz="1300" dirty="0" smtClean="0"/>
              <a:t>  "event": "Wide",</a:t>
            </a:r>
          </a:p>
          <a:p>
            <a:pPr lvl="0"/>
            <a:r>
              <a:rPr lang="en-US" altLang="zh-CN" sz="1300" dirty="0" smtClean="0"/>
              <a:t>  "minutes": 5,</a:t>
            </a:r>
          </a:p>
          <a:p>
            <a:pPr lvl="0"/>
            <a:r>
              <a:rPr lang="en-US" altLang="zh-CN" sz="1300" dirty="0" smtClean="0"/>
              <a:t>  "seconds": 18.38154800000001</a:t>
            </a:r>
          </a:p>
          <a:p>
            <a:pPr lvl="0"/>
            <a:r>
              <a:rPr lang="en-US" altLang="zh-CN" sz="1300" dirty="0" smtClean="0"/>
              <a:t>}</a:t>
            </a:r>
          </a:p>
          <a:p>
            <a:pPr lvl="0"/>
            <a:r>
              <a:rPr lang="en-US" altLang="zh-CN" sz="1300" dirty="0" smtClean="0"/>
              <a:t>Response:</a:t>
            </a:r>
          </a:p>
          <a:p>
            <a:pPr lvl="0"/>
            <a:r>
              <a:rPr lang="en-US" altLang="zh-CN" sz="16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{"id":270,"team":"Leinster","event":"Wide","minutes":5,"seconds":18,"score":null,"updateTime":1690230338629}</a:t>
            </a:r>
            <a:endParaRPr lang="en-IE" altLang="zh-CN" sz="16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zh-CN" altLang="zh-CN" dirty="0"/>
          </a:p>
          <a:p>
            <a:pPr lvl="0"/>
            <a:endParaRPr kumimoji="0" lang="en-IE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E" altLang="zh-CN" sz="1600" dirty="0" smtClean="0">
              <a:latin typeface="Arial" panose="020B0604020202020204" pitchFamily="34" charset="0"/>
            </a:endParaRPr>
          </a:p>
          <a:p>
            <a:endParaRPr lang="en-IE" altLang="zh-CN" sz="2000" dirty="0" smtClean="0">
              <a:latin typeface="Arial" panose="020B0604020202020204" pitchFamily="34" charset="0"/>
            </a:endParaRPr>
          </a:p>
          <a:p>
            <a:endParaRPr kumimoji="0" lang="en-IE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533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API: </a:t>
            </a:r>
            <a:r>
              <a:rPr lang="en-US" altLang="zh-CN" dirty="0"/>
              <a:t>/</a:t>
            </a:r>
            <a:r>
              <a:rPr lang="en-US" altLang="zh-CN" dirty="0" err="1"/>
              <a:t>api</a:t>
            </a:r>
            <a:r>
              <a:rPr lang="en-US" altLang="zh-CN" dirty="0"/>
              <a:t>/</a:t>
            </a:r>
            <a:r>
              <a:rPr lang="en-US" altLang="zh-CN" dirty="0" err="1"/>
              <a:t>loadData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Load 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 smtClean="0"/>
              <a:t>Request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0"/>
            <a:r>
              <a:rPr lang="en-US" altLang="zh-CN" sz="1300" dirty="0" smtClean="0"/>
              <a:t>{</a:t>
            </a:r>
          </a:p>
          <a:p>
            <a:pPr lvl="0"/>
            <a:r>
              <a:rPr lang="en-US" altLang="zh-CN" sz="1300" dirty="0" smtClean="0"/>
              <a:t>  "</a:t>
            </a:r>
            <a:r>
              <a:rPr lang="en-US" altLang="zh-CN" sz="1300" dirty="0" err="1" smtClean="0"/>
              <a:t>homeTeam</a:t>
            </a:r>
            <a:r>
              <a:rPr lang="en-US" altLang="zh-CN" sz="1300" dirty="0" smtClean="0"/>
              <a:t>": "Leinster"</a:t>
            </a:r>
          </a:p>
          <a:p>
            <a:pPr lvl="0"/>
            <a:r>
              <a:rPr lang="en-US" altLang="zh-CN" sz="1300" dirty="0" smtClean="0"/>
              <a:t>  "</a:t>
            </a:r>
            <a:r>
              <a:rPr lang="en-US" altLang="zh-CN" sz="1300" dirty="0" err="1" smtClean="0"/>
              <a:t>awayTeam</a:t>
            </a:r>
            <a:r>
              <a:rPr lang="en-US" altLang="zh-CN" sz="1300" dirty="0" smtClean="0"/>
              <a:t>": "</a:t>
            </a:r>
            <a:r>
              <a:rPr lang="en-US" altLang="zh-CN" sz="1300" dirty="0" err="1" smtClean="0"/>
              <a:t>Munste</a:t>
            </a:r>
            <a:r>
              <a:rPr lang="en-US" altLang="zh-CN" sz="1300" dirty="0" smtClean="0"/>
              <a:t>"</a:t>
            </a:r>
          </a:p>
          <a:p>
            <a:pPr lvl="0"/>
            <a:r>
              <a:rPr lang="en-US" altLang="zh-CN" sz="1300" dirty="0" smtClean="0"/>
              <a:t>}</a:t>
            </a:r>
          </a:p>
          <a:p>
            <a:pPr lvl="0"/>
            <a:r>
              <a:rPr lang="en-US" altLang="zh-CN" sz="1300" dirty="0" smtClean="0"/>
              <a:t>Response:</a:t>
            </a:r>
          </a:p>
          <a:p>
            <a:pPr lvl="0"/>
            <a:endParaRPr lang="en-IE" altLang="zh-CN" sz="16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zh-CN" altLang="zh-CN" dirty="0"/>
          </a:p>
          <a:p>
            <a:pPr lvl="0"/>
            <a:endParaRPr kumimoji="0" lang="en-IE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E" altLang="zh-CN" sz="1600" dirty="0" smtClean="0">
              <a:latin typeface="Arial" panose="020B0604020202020204" pitchFamily="34" charset="0"/>
            </a:endParaRPr>
          </a:p>
          <a:p>
            <a:endParaRPr lang="en-IE" altLang="zh-CN" sz="2000" dirty="0" smtClean="0">
              <a:latin typeface="Arial" panose="020B0604020202020204" pitchFamily="34" charset="0"/>
            </a:endParaRPr>
          </a:p>
          <a:p>
            <a:endParaRPr kumimoji="0" lang="en-IE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713" y="3393648"/>
            <a:ext cx="6934888" cy="333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565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202</Words>
  <Application>Microsoft Office PowerPoint</Application>
  <PresentationFormat>宽屏</PresentationFormat>
  <Paragraphs>47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Arial</vt:lpstr>
      <vt:lpstr>Calibri</vt:lpstr>
      <vt:lpstr>Times New Roman</vt:lpstr>
      <vt:lpstr>Office 主题​​</vt:lpstr>
      <vt:lpstr>PowerPoint 演示文稿</vt:lpstr>
      <vt:lpstr>PowerPoint 演示文稿</vt:lpstr>
      <vt:lpstr>API: /api/createEvent Save Event</vt:lpstr>
      <vt:lpstr>API: /api/loadData Load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zhaojindong</dc:creator>
  <cp:lastModifiedBy>zhaojindong</cp:lastModifiedBy>
  <cp:revision>12</cp:revision>
  <dcterms:created xsi:type="dcterms:W3CDTF">2023-07-24T20:09:04Z</dcterms:created>
  <dcterms:modified xsi:type="dcterms:W3CDTF">2023-07-24T21:05:39Z</dcterms:modified>
</cp:coreProperties>
</file>