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0"/>
  </p:notesMasterIdLst>
  <p:handoutMasterIdLst>
    <p:handoutMasterId r:id="rId11"/>
  </p:handoutMasterIdLst>
  <p:sldIdLst>
    <p:sldId id="306" r:id="rId5"/>
    <p:sldId id="307" r:id="rId6"/>
    <p:sldId id="308" r:id="rId7"/>
    <p:sldId id="313" r:id="rId8"/>
    <p:sldId id="314"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91" d="100"/>
          <a:sy n="91" d="100"/>
        </p:scale>
        <p:origin x="322" y="7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rifried@outlook.fr" userId="4b70f51b66588bc3" providerId="LiveId" clId="{F81F67FA-74A2-5B47-B989-D5104BB5381C}"/>
    <pc:docChg chg="undo custSel modSld">
      <pc:chgData name="danerifried@outlook.fr" userId="4b70f51b66588bc3" providerId="LiveId" clId="{F81F67FA-74A2-5B47-B989-D5104BB5381C}" dt="2020-12-16T06:32:35.557" v="227" actId="20577"/>
      <pc:docMkLst>
        <pc:docMk/>
      </pc:docMkLst>
      <pc:sldChg chg="modSp">
        <pc:chgData name="danerifried@outlook.fr" userId="4b70f51b66588bc3" providerId="LiveId" clId="{F81F67FA-74A2-5B47-B989-D5104BB5381C}" dt="2020-12-16T06:32:35.557" v="227" actId="20577"/>
        <pc:sldMkLst>
          <pc:docMk/>
          <pc:sldMk cId="365334912" sldId="308"/>
        </pc:sldMkLst>
        <pc:spChg chg="mod">
          <ac:chgData name="danerifried@outlook.fr" userId="4b70f51b66588bc3" providerId="LiveId" clId="{F81F67FA-74A2-5B47-B989-D5104BB5381C}" dt="2020-12-16T06:32:35.557" v="227" actId="20577"/>
          <ac:spMkLst>
            <pc:docMk/>
            <pc:sldMk cId="365334912" sldId="308"/>
            <ac:spMk id="4" creationId="{B0881FA9-F3B0-4912-B0E1-352094195C30}"/>
          </ac:spMkLst>
        </pc:spChg>
        <pc:spChg chg="mod">
          <ac:chgData name="danerifried@outlook.fr" userId="4b70f51b66588bc3" providerId="LiveId" clId="{F81F67FA-74A2-5B47-B989-D5104BB5381C}" dt="2020-12-16T06:23:19.820" v="84" actId="20577"/>
          <ac:spMkLst>
            <pc:docMk/>
            <pc:sldMk cId="365334912" sldId="308"/>
            <ac:spMk id="10" creationId="{A8C7C3A0-5E78-49C8-B8D4-F3DF62B2BC93}"/>
          </ac:spMkLst>
        </pc:spChg>
      </pc:sldChg>
      <pc:sldChg chg="addSp delSp modSp">
        <pc:chgData name="danerifried@outlook.fr" userId="4b70f51b66588bc3" providerId="LiveId" clId="{F81F67FA-74A2-5B47-B989-D5104BB5381C}" dt="2020-12-16T06:24:24.357" v="115" actId="20577"/>
        <pc:sldMkLst>
          <pc:docMk/>
          <pc:sldMk cId="623937207" sldId="313"/>
        </pc:sldMkLst>
        <pc:spChg chg="add del">
          <ac:chgData name="danerifried@outlook.fr" userId="4b70f51b66588bc3" providerId="LiveId" clId="{F81F67FA-74A2-5B47-B989-D5104BB5381C}" dt="2020-12-16T06:23:46.696" v="86" actId="22"/>
          <ac:spMkLst>
            <pc:docMk/>
            <pc:sldMk cId="623937207" sldId="313"/>
            <ac:spMk id="2" creationId="{A6C494E6-ABE7-D942-84E6-0EE33DD4740D}"/>
          </ac:spMkLst>
        </pc:spChg>
        <pc:spChg chg="del mod">
          <ac:chgData name="danerifried@outlook.fr" userId="4b70f51b66588bc3" providerId="LiveId" clId="{F81F67FA-74A2-5B47-B989-D5104BB5381C}" dt="2020-12-16T06:24:15.253" v="111" actId="22"/>
          <ac:spMkLst>
            <pc:docMk/>
            <pc:sldMk cId="623937207" sldId="313"/>
            <ac:spMk id="6" creationId="{9D322084-C170-492E-A98E-3B1C8E168C2E}"/>
          </ac:spMkLst>
        </pc:spChg>
        <pc:spChg chg="add mod">
          <ac:chgData name="danerifried@outlook.fr" userId="4b70f51b66588bc3" providerId="LiveId" clId="{F81F67FA-74A2-5B47-B989-D5104BB5381C}" dt="2020-12-16T06:24:24.357" v="115" actId="20577"/>
          <ac:spMkLst>
            <pc:docMk/>
            <pc:sldMk cId="623937207" sldId="313"/>
            <ac:spMk id="11" creationId="{17B3CD6D-CB6C-3042-B07F-0C0A70EF1350}"/>
          </ac:spMkLst>
        </pc:spChg>
      </pc:sldChg>
      <pc:sldChg chg="addSp delSp modSp">
        <pc:chgData name="danerifried@outlook.fr" userId="4b70f51b66588bc3" providerId="LiveId" clId="{F81F67FA-74A2-5B47-B989-D5104BB5381C}" dt="2020-12-16T06:24:49.276" v="140" actId="22"/>
        <pc:sldMkLst>
          <pc:docMk/>
          <pc:sldMk cId="3525891881" sldId="314"/>
        </pc:sldMkLst>
        <pc:spChg chg="add mod">
          <ac:chgData name="danerifried@outlook.fr" userId="4b70f51b66588bc3" providerId="LiveId" clId="{F81F67FA-74A2-5B47-B989-D5104BB5381C}" dt="2020-12-16T06:24:49.276" v="140" actId="22"/>
          <ac:spMkLst>
            <pc:docMk/>
            <pc:sldMk cId="3525891881" sldId="314"/>
            <ac:spMk id="2" creationId="{6B5FDDA0-7A88-E145-B695-1D8BDD62ED4E}"/>
          </ac:spMkLst>
        </pc:spChg>
        <pc:spChg chg="del mod">
          <ac:chgData name="danerifried@outlook.fr" userId="4b70f51b66588bc3" providerId="LiveId" clId="{F81F67FA-74A2-5B47-B989-D5104BB5381C}" dt="2020-12-16T06:24:49.276" v="140" actId="22"/>
          <ac:spMkLst>
            <pc:docMk/>
            <pc:sldMk cId="3525891881" sldId="314"/>
            <ac:spMk id="6" creationId="{B7F579A4-17FA-4CAD-A556-B3F8BBC89B26}"/>
          </ac:spMkLst>
        </pc:spChg>
      </pc:sldChg>
      <pc:sldChg chg="addSp delSp modSp">
        <pc:chgData name="danerifried@outlook.fr" userId="4b70f51b66588bc3" providerId="LiveId" clId="{F81F67FA-74A2-5B47-B989-D5104BB5381C}" dt="2020-12-16T06:25:10.562" v="165" actId="22"/>
        <pc:sldMkLst>
          <pc:docMk/>
          <pc:sldMk cId="3768555051" sldId="315"/>
        </pc:sldMkLst>
        <pc:spChg chg="add mod">
          <ac:chgData name="danerifried@outlook.fr" userId="4b70f51b66588bc3" providerId="LiveId" clId="{F81F67FA-74A2-5B47-B989-D5104BB5381C}" dt="2020-12-16T06:25:10.562" v="165" actId="22"/>
          <ac:spMkLst>
            <pc:docMk/>
            <pc:sldMk cId="3768555051" sldId="315"/>
            <ac:spMk id="2" creationId="{CE859999-A638-F448-A0C7-DE6D5CEAAF60}"/>
          </ac:spMkLst>
        </pc:spChg>
        <pc:spChg chg="del mod">
          <ac:chgData name="danerifried@outlook.fr" userId="4b70f51b66588bc3" providerId="LiveId" clId="{F81F67FA-74A2-5B47-B989-D5104BB5381C}" dt="2020-12-16T06:25:10.562" v="165" actId="22"/>
          <ac:spMkLst>
            <pc:docMk/>
            <pc:sldMk cId="3768555051" sldId="315"/>
            <ac:spMk id="6" creationId="{DA8B6150-A13A-40CB-895A-4E35083CE7D4}"/>
          </ac:spMkLst>
        </pc:spChg>
      </pc:sldChg>
    </pc:docChg>
  </pc:docChgLst>
  <pc:docChgLst>
    <pc:chgData name="danerifried@outlook.fr" userId="4b70f51b66588bc3" providerId="LiveId" clId="{56115BB8-6D35-4AAA-9155-8EFA60B5378E}"/>
    <pc:docChg chg="custSel modSld">
      <pc:chgData name="danerifried@outlook.fr" userId="4b70f51b66588bc3" providerId="LiveId" clId="{56115BB8-6D35-4AAA-9155-8EFA60B5378E}" dt="2020-12-15T19:06:59.091" v="123" actId="20577"/>
      <pc:docMkLst>
        <pc:docMk/>
      </pc:docMkLst>
      <pc:sldChg chg="modSp mod">
        <pc:chgData name="danerifried@outlook.fr" userId="4b70f51b66588bc3" providerId="LiveId" clId="{56115BB8-6D35-4AAA-9155-8EFA60B5378E}" dt="2020-12-15T19:06:59.091" v="123" actId="20577"/>
        <pc:sldMkLst>
          <pc:docMk/>
          <pc:sldMk cId="1613598062" sldId="307"/>
        </pc:sldMkLst>
        <pc:spChg chg="mod">
          <ac:chgData name="danerifried@outlook.fr" userId="4b70f51b66588bc3" providerId="LiveId" clId="{56115BB8-6D35-4AAA-9155-8EFA60B5378E}" dt="2020-12-15T19:06:59.091" v="123" actId="20577"/>
          <ac:spMkLst>
            <pc:docMk/>
            <pc:sldMk cId="1613598062" sldId="307"/>
            <ac:spMk id="4" creationId="{65DE74E9-AA78-46C1-845A-0B72FA8AF35E}"/>
          </ac:spMkLst>
        </pc:spChg>
        <pc:spChg chg="mod">
          <ac:chgData name="danerifried@outlook.fr" userId="4b70f51b66588bc3" providerId="LiveId" clId="{56115BB8-6D35-4AAA-9155-8EFA60B5378E}" dt="2020-12-15T19:05:28.063" v="119" actId="20577"/>
          <ac:spMkLst>
            <pc:docMk/>
            <pc:sldMk cId="1613598062" sldId="307"/>
            <ac:spMk id="8" creationId="{AEEDFC2F-FF0A-4EC9-A0BB-0AA2B1E6BA4A}"/>
          </ac:spMkLst>
        </pc:spChg>
      </pc:sldChg>
      <pc:sldChg chg="modSp mod">
        <pc:chgData name="danerifried@outlook.fr" userId="4b70f51b66588bc3" providerId="LiveId" clId="{56115BB8-6D35-4AAA-9155-8EFA60B5378E}" dt="2020-12-15T19:05:10.230" v="116" actId="20577"/>
        <pc:sldMkLst>
          <pc:docMk/>
          <pc:sldMk cId="927313156" sldId="312"/>
        </pc:sldMkLst>
        <pc:spChg chg="mod">
          <ac:chgData name="danerifried@outlook.fr" userId="4b70f51b66588bc3" providerId="LiveId" clId="{56115BB8-6D35-4AAA-9155-8EFA60B5378E}" dt="2020-12-15T19:05:10.230" v="116" actId="20577"/>
          <ac:spMkLst>
            <pc:docMk/>
            <pc:sldMk cId="927313156" sldId="312"/>
            <ac:spMk id="23" creationId="{DE8D546E-0F46-4CC0-B2B1-8B2430D00C0C}"/>
          </ac:spMkLst>
        </pc:spChg>
      </pc:sldChg>
      <pc:sldChg chg="modSp mod">
        <pc:chgData name="danerifried@outlook.fr" userId="4b70f51b66588bc3" providerId="LiveId" clId="{56115BB8-6D35-4AAA-9155-8EFA60B5378E}" dt="2020-12-15T15:33:12.184" v="0" actId="20577"/>
        <pc:sldMkLst>
          <pc:docMk/>
          <pc:sldMk cId="3525891881" sldId="314"/>
        </pc:sldMkLst>
        <pc:spChg chg="mod">
          <ac:chgData name="danerifried@outlook.fr" userId="4b70f51b66588bc3" providerId="LiveId" clId="{56115BB8-6D35-4AAA-9155-8EFA60B5378E}" dt="2020-12-15T15:33:12.184" v="0" actId="20577"/>
          <ac:spMkLst>
            <pc:docMk/>
            <pc:sldMk cId="3525891881" sldId="314"/>
            <ac:spMk id="4" creationId="{32DB1FC3-54F3-4FD3-A173-CDCEB48355AA}"/>
          </ac:spMkLst>
        </pc:spChg>
      </pc:sldChg>
      <pc:sldChg chg="modSp mod">
        <pc:chgData name="danerifried@outlook.fr" userId="4b70f51b66588bc3" providerId="LiveId" clId="{56115BB8-6D35-4AAA-9155-8EFA60B5378E}" dt="2020-12-15T19:04:35.529" v="68" actId="20577"/>
        <pc:sldMkLst>
          <pc:docMk/>
          <pc:sldMk cId="3768555051" sldId="315"/>
        </pc:sldMkLst>
        <pc:spChg chg="mod">
          <ac:chgData name="danerifried@outlook.fr" userId="4b70f51b66588bc3" providerId="LiveId" clId="{56115BB8-6D35-4AAA-9155-8EFA60B5378E}" dt="2020-12-15T19:04:35.529" v="68" actId="20577"/>
          <ac:spMkLst>
            <pc:docMk/>
            <pc:sldMk cId="3768555051" sldId="315"/>
            <ac:spMk id="4" creationId="{747BCBF8-6EB4-478F-810C-B8311820905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A70EDB-4B36-4CA5-AB48-4ED7CCB713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E198DCC-3E8D-4419-B930-82477F012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08DB3-0D29-4A43-857F-E099129922D1}" type="datetime1">
              <a:rPr lang="fr-FR" smtClean="0"/>
              <a:t>18/03/2022</a:t>
            </a:fld>
            <a:endParaRPr lang="fr-FR" dirty="0"/>
          </a:p>
        </p:txBody>
      </p:sp>
      <p:sp>
        <p:nvSpPr>
          <p:cNvPr id="4" name="Espace réservé du pied de page 3">
            <a:extLst>
              <a:ext uri="{FF2B5EF4-FFF2-40B4-BE49-F238E27FC236}">
                <a16:creationId xmlns:a16="http://schemas.microsoft.com/office/drawing/2014/main" id="{10811FE1-7A54-4024-AE57-E9290B12C1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DB134E4-1F26-4974-A60F-F29A4212D5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615F8F-0F47-4F29-9881-7A839B3FAAFF}" type="slidenum">
              <a:rPr lang="fr-FR" smtClean="0"/>
              <a:t>‹#›</a:t>
            </a:fld>
            <a:endParaRPr lang="fr-FR"/>
          </a:p>
        </p:txBody>
      </p:sp>
    </p:spTree>
    <p:extLst>
      <p:ext uri="{BB962C8B-B14F-4D97-AF65-F5344CB8AC3E}">
        <p14:creationId xmlns:p14="http://schemas.microsoft.com/office/powerpoint/2010/main" val="1003512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2E851-0615-4781-BC0D-A2E801150AE0}" type="datetime1">
              <a:rPr lang="fr-FR" smtClean="0"/>
              <a:pPr/>
              <a:t>18/03/2022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fr-FR" noProof="0" smtClean="0"/>
              <a:t>‹#›</a:t>
            </a:fld>
            <a:endParaRPr lang="fr-FR"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1</a:t>
            </a:fld>
            <a:endParaRPr lang="fr-FR"/>
          </a:p>
        </p:txBody>
      </p:sp>
    </p:spTree>
    <p:extLst>
      <p:ext uri="{BB962C8B-B14F-4D97-AF65-F5344CB8AC3E}">
        <p14:creationId xmlns:p14="http://schemas.microsoft.com/office/powerpoint/2010/main" val="98582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2</a:t>
            </a:fld>
            <a:endParaRPr lang="fr-FR"/>
          </a:p>
        </p:txBody>
      </p:sp>
    </p:spTree>
    <p:extLst>
      <p:ext uri="{BB962C8B-B14F-4D97-AF65-F5344CB8AC3E}">
        <p14:creationId xmlns:p14="http://schemas.microsoft.com/office/powerpoint/2010/main" val="47055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5939589-3E79-4C82-AA4A-FE78234FAA59}" type="slidenum">
              <a:rPr lang="fr-FR" smtClean="0"/>
              <a:t>3</a:t>
            </a:fld>
            <a:endParaRPr lang="fr-FR"/>
          </a:p>
        </p:txBody>
      </p:sp>
    </p:spTree>
    <p:extLst>
      <p:ext uri="{BB962C8B-B14F-4D97-AF65-F5344CB8AC3E}">
        <p14:creationId xmlns:p14="http://schemas.microsoft.com/office/powerpoint/2010/main" val="34183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11" name="Connecteur droit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5" name="Espace réservé du texte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cxnSp>
        <p:nvCxnSpPr>
          <p:cNvPr id="10" name="Connecteur droit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sme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4" name="Graphisme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6" name="Graphisme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5" name="Espace réservé du texte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7" name="Espace réservé du contenu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fr-FR" noProof="0"/>
              <a:t>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0" name="Espace réservé d’imag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
        <p:nvSpPr>
          <p:cNvPr id="11" name="Espace réservé d’imag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Espace réservé d’imag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2" name="Espace réservé d’imag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1" name="Espace réservé d’imag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30" name="Espace réservé d’imag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a:t>
            </a:fld>
            <a:endParaRPr lang="fr-FR" noProof="0"/>
          </a:p>
        </p:txBody>
      </p:sp>
      <p:sp>
        <p:nvSpPr>
          <p:cNvPr id="8" name="Graphisme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0" name="Graphisme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12" name="Graphisme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77174"/>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fr-FR" noProof="0"/>
              <a:t>Modifiez les styles du texte</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fr-FR" noProof="0" smtClean="0"/>
              <a:t>‹#›</a:t>
            </a:fld>
            <a:endParaRPr lang="fr-FR" noProof="0"/>
          </a:p>
        </p:txBody>
      </p:sp>
      <p:cxnSp>
        <p:nvCxnSpPr>
          <p:cNvPr id="6" name="Connecteur droit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fr-FR" noProof="0"/>
              <a:t>03/09/20XX</a:t>
            </a:r>
          </a:p>
        </p:txBody>
      </p:sp>
      <p:sp>
        <p:nvSpPr>
          <p:cNvPr id="3" name="Espace réservé du pied de page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fr-FR" noProof="0"/>
              <a:t>Titre de la présentation</a:t>
            </a:r>
          </a:p>
        </p:txBody>
      </p:sp>
      <p:sp>
        <p:nvSpPr>
          <p:cNvPr id="4" name="Espace réservé du numéro de diapositive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fr-FR" noProof="0" smtClean="0"/>
              <a:t>‹#›</a:t>
            </a:fld>
            <a:endParaRPr lang="fr-FR" noProof="0"/>
          </a:p>
        </p:txBody>
      </p:sp>
      <p:cxnSp>
        <p:nvCxnSpPr>
          <p:cNvPr id="5" name="Connecteur droit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EF71768-C3FA-49EF-99EF-06E6C3B2846F}"/>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fr-FR" noProof="0" smtClean="0"/>
              <a:t>‹#›</a:t>
            </a:fld>
            <a:endParaRPr lang="fr-FR" noProof="0"/>
          </a:p>
        </p:txBody>
      </p:sp>
      <p:cxnSp>
        <p:nvCxnSpPr>
          <p:cNvPr id="8" name="Connecteur droit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C55ED73B-8413-478D-80D7-B78B69763B69}"/>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fr-FR" noProof="0"/>
              <a:t>03/09/20XX</a:t>
            </a:r>
          </a:p>
        </p:txBody>
      </p:sp>
      <p:sp>
        <p:nvSpPr>
          <p:cNvPr id="6" name="Espace réservé du pied de page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fr-FR" noProof="0"/>
              <a:t>Titre de la présentation</a:t>
            </a:r>
          </a:p>
        </p:txBody>
      </p:sp>
      <p:sp>
        <p:nvSpPr>
          <p:cNvPr id="7" name="Espace réservé du numéro de diapositive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fr-FR" noProof="0" smtClean="0"/>
              <a:t>‹#›</a:t>
            </a:fld>
            <a:endParaRPr lang="fr-FR" noProof="0"/>
          </a:p>
        </p:txBody>
      </p:sp>
      <p:cxnSp>
        <p:nvCxnSpPr>
          <p:cNvPr id="8" name="Connecteur droit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9" name="Connecteur droit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sme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21" name="Graphisme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fr-FR" noProof="0"/>
          </a:p>
        </p:txBody>
      </p:sp>
      <p:sp>
        <p:nvSpPr>
          <p:cNvPr id="23" name="Graphisme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re uniquement">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Espace réservé d’imag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fr-FR" noProof="0"/>
              <a:t>Titre</a:t>
            </a:r>
          </a:p>
        </p:txBody>
      </p:sp>
      <p:sp>
        <p:nvSpPr>
          <p:cNvPr id="3" name="Espace réservé de la date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fr-FR" noProof="0"/>
              <a:t>03/09/20XX</a:t>
            </a:r>
          </a:p>
        </p:txBody>
      </p:sp>
      <p:sp>
        <p:nvSpPr>
          <p:cNvPr id="4" name="Espace réservé du pied de page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fr-FR" noProof="0" smtClean="0"/>
              <a:pPr rtl="0"/>
              <a:t>‹#›</a:t>
            </a:fld>
            <a:endParaRPr lang="fr-FR" noProof="0"/>
          </a:p>
        </p:txBody>
      </p:sp>
      <p:cxnSp>
        <p:nvCxnSpPr>
          <p:cNvPr id="14" name="Connecteur droit 13">
            <a:extLst>
              <a:ext uri="{FF2B5EF4-FFF2-40B4-BE49-F238E27FC236}">
                <a16:creationId xmlns:a16="http://schemas.microsoft.com/office/drawing/2014/main" id="{13AE7F8D-AE68-4A83-BAB5-3A97D473CE3C}"/>
              </a:ext>
            </a:extLst>
          </p:cNvPr>
          <p:cNvCxnSpPr>
            <a:cxnSpLocks/>
          </p:cNvCxnSpPr>
          <p:nvPr userDrawn="1"/>
        </p:nvCxnSpPr>
        <p:spPr>
          <a:xfrm>
            <a:off x="856114" y="3568936"/>
            <a:ext cx="0" cy="32760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fr-FR" noProof="0"/>
              <a:t>Modifiez les styles du texte</a:t>
            </a:r>
          </a:p>
        </p:txBody>
      </p:sp>
      <p:sp>
        <p:nvSpPr>
          <p:cNvPr id="11" name="Graphisme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13" name="Graphisme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17" name="Graphisme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5" name="Espace réservé d’imag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a:t>
            </a:fld>
            <a:endParaRPr lang="fr-FR" noProof="0"/>
          </a:p>
        </p:txBody>
      </p:sp>
      <p:cxnSp>
        <p:nvCxnSpPr>
          <p:cNvPr id="9" name="Connecteur droit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sme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
        <p:nvSpPr>
          <p:cNvPr id="19" name="Graphisme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tête de sectio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Graphisme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fr-FR" noProof="0"/>
          </a:p>
        </p:txBody>
      </p:sp>
      <p:sp>
        <p:nvSpPr>
          <p:cNvPr id="5" name="Graphisme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fr-FR" noProof="0"/>
          </a:p>
        </p:txBody>
      </p:sp>
      <p:sp>
        <p:nvSpPr>
          <p:cNvPr id="6" name="Graphisme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fr-FR" noProof="0"/>
          </a:p>
        </p:txBody>
      </p:sp>
      <p:sp>
        <p:nvSpPr>
          <p:cNvPr id="7" name="Graphisme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fr-FR" noProof="0"/>
          </a:p>
        </p:txBody>
      </p:sp>
      <p:sp>
        <p:nvSpPr>
          <p:cNvPr id="13" name="Graphisme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fr-FR" noProof="0" smtClean="0"/>
              <a:t>‹#›</a:t>
            </a:fld>
            <a:endParaRPr lang="fr-FR" noProof="0"/>
          </a:p>
        </p:txBody>
      </p:sp>
      <p:cxnSp>
        <p:nvCxnSpPr>
          <p:cNvPr id="7" name="Connecteur droit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fr-FR" noProof="0"/>
              <a:t>Modifiez le style du titre</a:t>
            </a:r>
          </a:p>
        </p:txBody>
      </p:sp>
      <p:sp>
        <p:nvSpPr>
          <p:cNvPr id="3" name="Sous-titr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du sous-titre du masque</a:t>
            </a:r>
          </a:p>
        </p:txBody>
      </p:sp>
      <p:sp>
        <p:nvSpPr>
          <p:cNvPr id="5" name="Espace réservé du pied de page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fr-FR" noProof="0"/>
              <a:t>Titre de la présentation</a:t>
            </a:r>
          </a:p>
        </p:txBody>
      </p:sp>
      <p:sp>
        <p:nvSpPr>
          <p:cNvPr id="6" name="Espace réservé au numéro de diapositive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fr-FR" noProof="0" smtClean="0"/>
              <a:pPr rtl="0"/>
              <a:t>‹#›</a:t>
            </a:fld>
            <a:endParaRPr lang="fr-FR" noProof="0"/>
          </a:p>
        </p:txBody>
      </p:sp>
      <p:cxnSp>
        <p:nvCxnSpPr>
          <p:cNvPr id="7" name="Connecteur droit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Espace réservé d’imag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fr-FR" noProof="0"/>
              <a:t>Cliquez sur l'icône pour ajouter une image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re et contenu">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fr-FR" noProof="0"/>
              <a:t>Titre</a:t>
            </a:r>
          </a:p>
        </p:txBody>
      </p:sp>
      <p:sp>
        <p:nvSpPr>
          <p:cNvPr id="3" name="Espace réservé du contenu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fr-FR" noProof="0" smtClean="0"/>
              <a:pPr rtl="0"/>
              <a:t>‹#›</a:t>
            </a:fld>
            <a:endParaRPr lang="fr-FR" noProof="0"/>
          </a:p>
        </p:txBody>
      </p:sp>
      <p:sp>
        <p:nvSpPr>
          <p:cNvPr id="9" name="Graphisme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fr-FR" noProof="0"/>
          </a:p>
        </p:txBody>
      </p:sp>
      <p:sp>
        <p:nvSpPr>
          <p:cNvPr id="11" name="Graphisme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8" name="Connecteur droit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sme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fr-FR" noProof="0"/>
          </a:p>
        </p:txBody>
      </p:sp>
      <p:sp>
        <p:nvSpPr>
          <p:cNvPr id="12" name="Graphisme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fr-FR" noProof="0"/>
          </a:p>
        </p:txBody>
      </p:sp>
      <p:sp>
        <p:nvSpPr>
          <p:cNvPr id="14" name="Graphisme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fr-FR"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fr-FR" noProof="0"/>
              <a:t>03/09/20XX</a:t>
            </a:r>
          </a:p>
        </p:txBody>
      </p:sp>
      <p:sp>
        <p:nvSpPr>
          <p:cNvPr id="5" name="Espace réservé du pied de page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fr-FR" noProof="0" smtClean="0"/>
              <a:t>‹#›</a:t>
            </a:fld>
            <a:endParaRPr lang="fr-FR"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fr-FR" sz="5400" spc="400" dirty="0">
                <a:solidFill>
                  <a:schemeClr val="bg1"/>
                </a:solidFill>
              </a:rPr>
              <a:t>CHECKPOINT</a:t>
            </a:r>
            <a:endParaRPr lang="fr-FR" dirty="0"/>
          </a:p>
        </p:txBody>
      </p:sp>
      <p:sp>
        <p:nvSpPr>
          <p:cNvPr id="3" name="Sous-titre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en-GB" sz="2000" dirty="0">
                <a:solidFill>
                  <a:schemeClr val="bg1"/>
                </a:solidFill>
              </a:rPr>
              <a:t>Jordan Erifried </a:t>
            </a:r>
            <a:r>
              <a:rPr lang="en-GB" sz="2000" dirty="0" err="1">
                <a:solidFill>
                  <a:schemeClr val="bg1"/>
                </a:solidFill>
              </a:rPr>
              <a:t>Gnamien</a:t>
            </a:r>
            <a:r>
              <a:rPr lang="en-GB" sz="2000" dirty="0">
                <a:solidFill>
                  <a:schemeClr val="bg1"/>
                </a:solidFill>
              </a:rPr>
              <a:t> </a:t>
            </a:r>
          </a:p>
          <a:p>
            <a:pPr rtl="0"/>
            <a:endParaRPr lang="fr-FR" sz="2000" dirty="0">
              <a:solidFill>
                <a:schemeClr val="bg1"/>
              </a:solidFill>
            </a:endParaRPr>
          </a:p>
          <a:p>
            <a:pPr rtl="0"/>
            <a:endParaRPr lang="fr-FR" dirty="0"/>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DDBBC93-70DF-4E4E-98E3-08124185AB18}"/>
              </a:ext>
            </a:extLst>
          </p:cNvPr>
          <p:cNvSpPr>
            <a:spLocks noGrp="1"/>
          </p:cNvSpPr>
          <p:nvPr>
            <p:ph type="title"/>
          </p:nvPr>
        </p:nvSpPr>
        <p:spPr>
          <a:xfrm>
            <a:off x="2281107" y="-764159"/>
            <a:ext cx="7135927" cy="2660904"/>
          </a:xfrm>
        </p:spPr>
        <p:txBody>
          <a:bodyPr rtlCol="0">
            <a:normAutofit/>
          </a:bodyPr>
          <a:lstStyle/>
          <a:p>
            <a:pPr rtl="0"/>
            <a:r>
              <a:rPr lang="fr-FR" sz="2800" b="1" cap="all" spc="400" dirty="0">
                <a:solidFill>
                  <a:schemeClr val="bg1"/>
                </a:solidFill>
                <a:latin typeface="+mn-lt"/>
              </a:rPr>
              <a:t>WEB FONDANMENTAL</a:t>
            </a:r>
            <a:endParaRPr lang="fr-FR" sz="2800" dirty="0"/>
          </a:p>
        </p:txBody>
      </p:sp>
      <p:sp>
        <p:nvSpPr>
          <p:cNvPr id="4" name="Espace réservé du texte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3311805"/>
            <a:ext cx="5833872" cy="3118104"/>
          </a:xfrm>
        </p:spPr>
        <p:txBody>
          <a:bodyPr rtlCol="0"/>
          <a:lstStyle/>
          <a:p>
            <a:pPr algn="r" rtl="0"/>
            <a:r>
              <a:rPr lang="fr-FR" sz="1800" dirty="0">
                <a:solidFill>
                  <a:schemeClr val="bg1"/>
                </a:solidFill>
              </a:rPr>
              <a:t>COMMENT FONCTIONNE LE WEB</a:t>
            </a:r>
          </a:p>
          <a:p>
            <a:pPr algn="r" rtl="0"/>
            <a:r>
              <a:rPr lang="fr-FR" dirty="0"/>
              <a:t>BESOIN POUR ETRE DEVELOPPEUR WEB</a:t>
            </a:r>
            <a:endParaRPr lang="fr-FR" sz="1800" dirty="0">
              <a:solidFill>
                <a:schemeClr val="bg1"/>
              </a:solidFill>
            </a:endParaRPr>
          </a:p>
          <a:p>
            <a:pPr algn="r" rtl="0"/>
            <a:r>
              <a:rPr lang="fr-FR" sz="1800" dirty="0">
                <a:solidFill>
                  <a:schemeClr val="bg1"/>
                </a:solidFill>
              </a:rPr>
              <a:t>LE ROLE D’UN DEVELOPPEUR WEB</a:t>
            </a:r>
          </a:p>
        </p:txBody>
      </p:sp>
      <p:pic>
        <p:nvPicPr>
          <p:cNvPr id="6" name="Espace réservé d’image 5" descr="coucher de soleil sur des montagnes">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7" name="Espace réservé de la date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fr-FR" dirty="0"/>
              <a:t>15/03/2022</a:t>
            </a:r>
          </a:p>
        </p:txBody>
      </p:sp>
      <p:sp>
        <p:nvSpPr>
          <p:cNvPr id="8" name="Espace réservé du pied de page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fr-FR" dirty="0"/>
              <a:t>  </a:t>
            </a:r>
          </a:p>
        </p:txBody>
      </p:sp>
      <p:sp>
        <p:nvSpPr>
          <p:cNvPr id="9" name="Espace réservé du numéro de diapositive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fr-FR" smtClean="0"/>
              <a:pPr/>
              <a:t>2</a:t>
            </a:fld>
            <a:endParaRPr lang="fr-FR"/>
          </a:p>
        </p:txBody>
      </p:sp>
    </p:spTree>
    <p:extLst>
      <p:ext uri="{BB962C8B-B14F-4D97-AF65-F5344CB8AC3E}">
        <p14:creationId xmlns:p14="http://schemas.microsoft.com/office/powerpoint/2010/main" val="1613598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15FF41-AFA4-4D25-AB42-AB034F4B4FEC}"/>
              </a:ext>
            </a:extLst>
          </p:cNvPr>
          <p:cNvSpPr>
            <a:spLocks noGrp="1"/>
          </p:cNvSpPr>
          <p:nvPr>
            <p:ph type="title"/>
          </p:nvPr>
        </p:nvSpPr>
        <p:spPr>
          <a:xfrm>
            <a:off x="737560" y="1181056"/>
            <a:ext cx="6190488" cy="484464"/>
          </a:xfrm>
        </p:spPr>
        <p:txBody>
          <a:bodyPr rtlCol="0">
            <a:noAutofit/>
          </a:bodyPr>
          <a:lstStyle/>
          <a:p>
            <a:pPr rtl="0"/>
            <a:r>
              <a:rPr lang="fr-FR" sz="2400" b="1" dirty="0"/>
              <a:t>COMMENT FONCTIONNE LE WEB ?</a:t>
            </a:r>
          </a:p>
        </p:txBody>
      </p:sp>
      <p:sp>
        <p:nvSpPr>
          <p:cNvPr id="4" name="Espace réservé du contenu 3">
            <a:extLst>
              <a:ext uri="{FF2B5EF4-FFF2-40B4-BE49-F238E27FC236}">
                <a16:creationId xmlns:a16="http://schemas.microsoft.com/office/drawing/2014/main" id="{B0881FA9-F3B0-4912-B0E1-352094195C30}"/>
              </a:ext>
            </a:extLst>
          </p:cNvPr>
          <p:cNvSpPr>
            <a:spLocks noGrp="1"/>
          </p:cNvSpPr>
          <p:nvPr>
            <p:ph idx="1"/>
          </p:nvPr>
        </p:nvSpPr>
        <p:spPr>
          <a:xfrm>
            <a:off x="561657" y="1885928"/>
            <a:ext cx="6190488" cy="4046559"/>
          </a:xfrm>
        </p:spPr>
        <p:txBody>
          <a:bodyPr rtlCol="0">
            <a:normAutofit fontScale="92500" lnSpcReduction="20000"/>
          </a:bodyPr>
          <a:lstStyle/>
          <a:p>
            <a:pPr rtl="0"/>
            <a:r>
              <a:rPr lang="fr-FR" dirty="0"/>
              <a:t>Le web est un système d’échange entre un client et un serveur.</a:t>
            </a:r>
          </a:p>
          <a:p>
            <a:pPr rtl="0"/>
            <a:r>
              <a:rPr lang="fr-FR" dirty="0"/>
              <a:t>Le client c’est nous, c’est notre navigateur web, c’est lui qui va nous permettre de voir le web depuis notre ordinateur, téléphone ou tablette(Chrome, Firefox etc..)</a:t>
            </a:r>
          </a:p>
          <a:p>
            <a:pPr rtl="0"/>
            <a:endParaRPr lang="fr-FR" dirty="0"/>
          </a:p>
          <a:p>
            <a:pPr rtl="0"/>
            <a:r>
              <a:rPr lang="fr-FR" dirty="0"/>
              <a:t>Le serveur c’est en fait un ordinateur puissant qui stocke et héberge des sites web. C’est sur cet ordinateur que se trouvent les pages web (Le ficher du site web auquel on veut accéder.)</a:t>
            </a:r>
          </a:p>
          <a:p>
            <a:pPr rtl="0"/>
            <a:r>
              <a:rPr lang="fr-FR" dirty="0"/>
              <a:t>Le but du serveur web est de servir les clients, d’où le nom serveur.</a:t>
            </a:r>
          </a:p>
          <a:p>
            <a:pPr rtl="0"/>
            <a:endParaRPr lang="fr-FR" dirty="0"/>
          </a:p>
        </p:txBody>
      </p:sp>
      <p:pic>
        <p:nvPicPr>
          <p:cNvPr id="8" name="Espace réservé d’image 7" descr="lumière d’avant l’aube sur des montagnes">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Espace réservé de la date 8">
            <a:extLst>
              <a:ext uri="{FF2B5EF4-FFF2-40B4-BE49-F238E27FC236}">
                <a16:creationId xmlns:a16="http://schemas.microsoft.com/office/drawing/2014/main" id="{D45C472E-4078-40A0-83A2-652E8356EDCB}"/>
              </a:ext>
            </a:extLst>
          </p:cNvPr>
          <p:cNvSpPr>
            <a:spLocks noGrp="1"/>
          </p:cNvSpPr>
          <p:nvPr>
            <p:ph type="dt" sz="half" idx="10"/>
          </p:nvPr>
        </p:nvSpPr>
        <p:spPr>
          <a:xfrm>
            <a:off x="913701" y="6300533"/>
            <a:ext cx="2743200" cy="365125"/>
          </a:xfrm>
        </p:spPr>
        <p:txBody>
          <a:bodyPr rtlCol="0"/>
          <a:lstStyle/>
          <a:p>
            <a:pPr rtl="0"/>
            <a:r>
              <a:rPr lang="fr-FR" dirty="0"/>
              <a:t>15/03/2022</a:t>
            </a:r>
          </a:p>
        </p:txBody>
      </p:sp>
      <p:sp>
        <p:nvSpPr>
          <p:cNvPr id="10" name="Espace réservé du pied de page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fr-FR" dirty="0"/>
              <a:t>WEB FONDAMENTAL</a:t>
            </a:r>
          </a:p>
        </p:txBody>
      </p:sp>
      <p:sp>
        <p:nvSpPr>
          <p:cNvPr id="11" name="Espace réservé du numéro de diapositive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fr-FR" smtClean="0"/>
              <a:pPr/>
              <a:t>3</a:t>
            </a:fld>
            <a:endParaRPr lang="fr-FR"/>
          </a:p>
        </p:txBody>
      </p:sp>
    </p:spTree>
    <p:extLst>
      <p:ext uri="{BB962C8B-B14F-4D97-AF65-F5344CB8AC3E}">
        <p14:creationId xmlns:p14="http://schemas.microsoft.com/office/powerpoint/2010/main" val="365334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6D55B0-FB89-4E82-BA72-EA26C8ADED93}"/>
              </a:ext>
            </a:extLst>
          </p:cNvPr>
          <p:cNvSpPr>
            <a:spLocks noGrp="1"/>
          </p:cNvSpPr>
          <p:nvPr>
            <p:ph type="title"/>
          </p:nvPr>
        </p:nvSpPr>
        <p:spPr>
          <a:xfrm>
            <a:off x="653671" y="1161949"/>
            <a:ext cx="6190488" cy="849312"/>
          </a:xfrm>
        </p:spPr>
        <p:txBody>
          <a:bodyPr>
            <a:noAutofit/>
          </a:bodyPr>
          <a:lstStyle/>
          <a:p>
            <a:pPr algn="ctr"/>
            <a:r>
              <a:rPr lang="en-GB" sz="2400" b="1" dirty="0"/>
              <a:t>DE QUOI AVEZ-VOUS BESOIN POUR ETRE DEVELOPPEUR WEB ?</a:t>
            </a:r>
            <a:endParaRPr lang="en-US" sz="2400" b="1" dirty="0"/>
          </a:p>
        </p:txBody>
      </p:sp>
      <p:sp>
        <p:nvSpPr>
          <p:cNvPr id="4" name="Espace réservé du contenu 3">
            <a:extLst>
              <a:ext uri="{FF2B5EF4-FFF2-40B4-BE49-F238E27FC236}">
                <a16:creationId xmlns:a16="http://schemas.microsoft.com/office/drawing/2014/main" id="{5FE78435-8159-489F-A34E-6F1B83290818}"/>
              </a:ext>
            </a:extLst>
          </p:cNvPr>
          <p:cNvSpPr>
            <a:spLocks noGrp="1"/>
          </p:cNvSpPr>
          <p:nvPr>
            <p:ph idx="1"/>
          </p:nvPr>
        </p:nvSpPr>
        <p:spPr>
          <a:xfrm>
            <a:off x="761414" y="2542709"/>
            <a:ext cx="6190488" cy="2121570"/>
          </a:xfrm>
        </p:spPr>
        <p:txBody>
          <a:bodyPr>
            <a:normAutofit fontScale="85000" lnSpcReduction="10000"/>
          </a:bodyPr>
          <a:lstStyle/>
          <a:p>
            <a:r>
              <a:rPr lang="en-US" dirty="0"/>
              <a:t>Pour </a:t>
            </a:r>
            <a:r>
              <a:rPr lang="en-US" dirty="0" err="1"/>
              <a:t>être</a:t>
            </a:r>
            <a:r>
              <a:rPr lang="en-US" dirty="0"/>
              <a:t> un </a:t>
            </a:r>
            <a:r>
              <a:rPr lang="en-US" dirty="0" err="1"/>
              <a:t>développeur</a:t>
            </a:r>
            <a:r>
              <a:rPr lang="en-US" dirty="0"/>
              <a:t> web il faut </a:t>
            </a:r>
            <a:r>
              <a:rPr lang="en-US" dirty="0" err="1"/>
              <a:t>avoir</a:t>
            </a:r>
            <a:r>
              <a:rPr lang="en-US" dirty="0"/>
              <a:t> </a:t>
            </a:r>
            <a:r>
              <a:rPr lang="en-US" dirty="0" err="1"/>
              <a:t>une</a:t>
            </a:r>
            <a:r>
              <a:rPr lang="en-US" dirty="0"/>
              <a:t> forte </a:t>
            </a:r>
            <a:r>
              <a:rPr lang="en-US" dirty="0" err="1"/>
              <a:t>capacité</a:t>
            </a:r>
            <a:r>
              <a:rPr lang="en-US" dirty="0"/>
              <a:t> </a:t>
            </a:r>
            <a:r>
              <a:rPr lang="en-US" dirty="0" err="1"/>
              <a:t>d’adaptation</a:t>
            </a:r>
            <a:r>
              <a:rPr lang="en-US" dirty="0"/>
              <a:t> et </a:t>
            </a:r>
            <a:r>
              <a:rPr lang="en-US" dirty="0" err="1"/>
              <a:t>une</a:t>
            </a:r>
            <a:r>
              <a:rPr lang="en-US" dirty="0"/>
              <a:t> passion pour le web car le </a:t>
            </a:r>
            <a:r>
              <a:rPr lang="en-US" dirty="0" err="1"/>
              <a:t>developpeur</a:t>
            </a:r>
            <a:r>
              <a:rPr lang="en-US" dirty="0"/>
              <a:t> web doit sans </a:t>
            </a:r>
            <a:r>
              <a:rPr lang="en-US" dirty="0" err="1"/>
              <a:t>cesse</a:t>
            </a:r>
            <a:r>
              <a:rPr lang="en-US" dirty="0"/>
              <a:t> passer d’un </a:t>
            </a:r>
            <a:r>
              <a:rPr lang="en-US" dirty="0" err="1"/>
              <a:t>projet</a:t>
            </a:r>
            <a:r>
              <a:rPr lang="en-US" dirty="0"/>
              <a:t> a un </a:t>
            </a:r>
            <a:r>
              <a:rPr lang="en-US" dirty="0" err="1"/>
              <a:t>autre</a:t>
            </a:r>
            <a:r>
              <a:rPr lang="en-US" dirty="0"/>
              <a:t> et savoir </a:t>
            </a:r>
            <a:r>
              <a:rPr lang="en-US" dirty="0" err="1"/>
              <a:t>s’adapter</a:t>
            </a:r>
            <a:r>
              <a:rPr lang="en-US" dirty="0"/>
              <a:t> aux exigences de </a:t>
            </a:r>
            <a:r>
              <a:rPr lang="en-US" dirty="0" err="1"/>
              <a:t>chaque</a:t>
            </a:r>
            <a:r>
              <a:rPr lang="en-US" dirty="0"/>
              <a:t> client.</a:t>
            </a:r>
          </a:p>
          <a:p>
            <a:r>
              <a:rPr lang="en-US" dirty="0"/>
              <a:t>Il </a:t>
            </a:r>
            <a:r>
              <a:rPr lang="en-US" dirty="0" err="1"/>
              <a:t>est</a:t>
            </a:r>
            <a:r>
              <a:rPr lang="en-US" dirty="0"/>
              <a:t> </a:t>
            </a:r>
            <a:r>
              <a:rPr lang="en-US" dirty="0" err="1"/>
              <a:t>donc</a:t>
            </a:r>
            <a:r>
              <a:rPr lang="en-US" dirty="0"/>
              <a:t> important de </a:t>
            </a:r>
            <a:r>
              <a:rPr lang="en-US" dirty="0" err="1"/>
              <a:t>connaître</a:t>
            </a:r>
            <a:r>
              <a:rPr lang="en-US" dirty="0"/>
              <a:t> </a:t>
            </a:r>
            <a:r>
              <a:rPr lang="en-US" dirty="0" err="1"/>
              <a:t>ces</a:t>
            </a:r>
            <a:r>
              <a:rPr lang="en-US" dirty="0"/>
              <a:t> trois languages : HTML, CSS et JavaScript qui </a:t>
            </a:r>
            <a:r>
              <a:rPr lang="en-US" dirty="0" err="1"/>
              <a:t>sont</a:t>
            </a:r>
            <a:r>
              <a:rPr lang="en-US" dirty="0"/>
              <a:t> les </a:t>
            </a:r>
            <a:r>
              <a:rPr lang="en-US" dirty="0" err="1"/>
              <a:t>piliers</a:t>
            </a:r>
            <a:r>
              <a:rPr lang="en-US" dirty="0"/>
              <a:t> du </a:t>
            </a:r>
            <a:r>
              <a:rPr lang="en-US" dirty="0" err="1"/>
              <a:t>développement</a:t>
            </a:r>
            <a:r>
              <a:rPr lang="en-US" dirty="0"/>
              <a:t> web.</a:t>
            </a:r>
          </a:p>
        </p:txBody>
      </p:sp>
      <p:sp>
        <p:nvSpPr>
          <p:cNvPr id="5" name="Espace réservé de la date 4">
            <a:extLst>
              <a:ext uri="{FF2B5EF4-FFF2-40B4-BE49-F238E27FC236}">
                <a16:creationId xmlns:a16="http://schemas.microsoft.com/office/drawing/2014/main" id="{C101E02B-B130-409D-B521-530B2F2BB87C}"/>
              </a:ext>
            </a:extLst>
          </p:cNvPr>
          <p:cNvSpPr>
            <a:spLocks noGrp="1"/>
          </p:cNvSpPr>
          <p:nvPr>
            <p:ph type="dt" sz="half" idx="10"/>
          </p:nvPr>
        </p:nvSpPr>
        <p:spPr/>
        <p:txBody>
          <a:bodyPr/>
          <a:lstStyle/>
          <a:p>
            <a:pPr rtl="0"/>
            <a:r>
              <a:rPr lang="fr-FR" dirty="0"/>
              <a:t>15/03/2022 </a:t>
            </a:r>
            <a:endParaRPr lang="fr-FR" noProof="0" dirty="0"/>
          </a:p>
        </p:txBody>
      </p:sp>
      <p:sp>
        <p:nvSpPr>
          <p:cNvPr id="7" name="Espace réservé du numéro de diapositive 6">
            <a:extLst>
              <a:ext uri="{FF2B5EF4-FFF2-40B4-BE49-F238E27FC236}">
                <a16:creationId xmlns:a16="http://schemas.microsoft.com/office/drawing/2014/main" id="{EEA89A61-8FD8-4A28-8FCE-BA80C194E666}"/>
              </a:ext>
            </a:extLst>
          </p:cNvPr>
          <p:cNvSpPr>
            <a:spLocks noGrp="1"/>
          </p:cNvSpPr>
          <p:nvPr>
            <p:ph type="sldNum" sz="quarter" idx="12"/>
          </p:nvPr>
        </p:nvSpPr>
        <p:spPr/>
        <p:txBody>
          <a:bodyPr/>
          <a:lstStyle/>
          <a:p>
            <a:pPr rtl="0"/>
            <a:fld id="{D8DA9DAA-006C-4F4B-980E-E3DF019B24E2}" type="slidenum">
              <a:rPr lang="fr-FR" noProof="0" smtClean="0"/>
              <a:pPr rtl="0"/>
              <a:t>4</a:t>
            </a:fld>
            <a:endParaRPr lang="fr-FR" noProof="0"/>
          </a:p>
        </p:txBody>
      </p:sp>
      <p:pic>
        <p:nvPicPr>
          <p:cNvPr id="8" name="Espace réservé d’image 7" descr="lumière d’avant l’aube sur des montagnes">
            <a:extLst>
              <a:ext uri="{FF2B5EF4-FFF2-40B4-BE49-F238E27FC236}">
                <a16:creationId xmlns:a16="http://schemas.microsoft.com/office/drawing/2014/main" id="{7708CCC0-20D8-40FA-98F6-A4755DB89EE3}"/>
              </a:ext>
            </a:extLst>
          </p:cNvPr>
          <p:cNvPicPr>
            <a:picLocks noGrp="1" noChangeAspect="1"/>
          </p:cNvPicPr>
          <p:nvPr>
            <p:ph type="pic" sz="quarter" idx="13"/>
          </p:nvPr>
        </p:nvPicPr>
        <p:blipFill rotWithShape="1">
          <a:blip r:embed="rId2"/>
          <a:srcRect l="71" r="71"/>
          <a:stretch/>
        </p:blipFill>
        <p:spPr>
          <a:xfrm>
            <a:off x="7451725" y="1665288"/>
            <a:ext cx="4267200" cy="4267200"/>
          </a:xfrm>
        </p:spPr>
      </p:pic>
      <p:sp>
        <p:nvSpPr>
          <p:cNvPr id="11" name="Espace réservé du pied de page 9">
            <a:extLst>
              <a:ext uri="{FF2B5EF4-FFF2-40B4-BE49-F238E27FC236}">
                <a16:creationId xmlns:a16="http://schemas.microsoft.com/office/drawing/2014/main" id="{17B3CD6D-CB6C-3042-B07F-0C0A70EF1350}"/>
              </a:ext>
            </a:extLst>
          </p:cNvPr>
          <p:cNvSpPr txBox="1">
            <a:spLocks noGrp="1"/>
          </p:cNvSpPr>
          <p:nvPr>
            <p:ph type="ftr" sz="quarter" idx="11"/>
          </p:nvPr>
        </p:nvSpPr>
        <p:spPr>
          <a:prstGeom prst="rect">
            <a:avLst/>
          </a:prstGeom>
        </p:spPr>
        <p:txBody>
          <a:bodyPr vert="horz" lIns="91440" tIns="45720" rIns="91440" bIns="45720" rtlCol="0" anchor="ctr"/>
          <a:lstStyle>
            <a:defPPr rtl="0">
              <a:defRPr lang="fr-fr"/>
            </a:defPPr>
            <a:lvl1pPr marL="0" algn="ctr" defTabSz="914400" rtl="0" eaLnBrk="1" latinLnBrk="0" hangingPunct="1">
              <a:defRPr sz="1200" b="1" i="0" kern="1200" cap="all" spc="100" baseline="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WEB FONDAMENTAL</a:t>
            </a:r>
          </a:p>
        </p:txBody>
      </p:sp>
    </p:spTree>
    <p:extLst>
      <p:ext uri="{BB962C8B-B14F-4D97-AF65-F5344CB8AC3E}">
        <p14:creationId xmlns:p14="http://schemas.microsoft.com/office/powerpoint/2010/main" val="623937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73725D4-32F2-4218-AC9C-68A47C28B485}"/>
              </a:ext>
            </a:extLst>
          </p:cNvPr>
          <p:cNvSpPr>
            <a:spLocks noGrp="1"/>
          </p:cNvSpPr>
          <p:nvPr>
            <p:ph type="title"/>
          </p:nvPr>
        </p:nvSpPr>
        <p:spPr>
          <a:xfrm>
            <a:off x="473075" y="1189213"/>
            <a:ext cx="6555613" cy="476075"/>
          </a:xfrm>
        </p:spPr>
        <p:txBody>
          <a:bodyPr>
            <a:noAutofit/>
          </a:bodyPr>
          <a:lstStyle/>
          <a:p>
            <a:pPr algn="ctr"/>
            <a:r>
              <a:rPr lang="en-GB" sz="2800" b="1" dirty="0"/>
              <a:t>LE ROLE D’UN DEVELOPPEUR WEB</a:t>
            </a:r>
            <a:endParaRPr lang="en-US" sz="2800" b="1" dirty="0"/>
          </a:p>
        </p:txBody>
      </p:sp>
      <p:sp>
        <p:nvSpPr>
          <p:cNvPr id="4" name="Espace réservé du contenu 3">
            <a:extLst>
              <a:ext uri="{FF2B5EF4-FFF2-40B4-BE49-F238E27FC236}">
                <a16:creationId xmlns:a16="http://schemas.microsoft.com/office/drawing/2014/main" id="{32DB1FC3-54F3-4FD3-A173-CDCEB48355AA}"/>
              </a:ext>
            </a:extLst>
          </p:cNvPr>
          <p:cNvSpPr>
            <a:spLocks noGrp="1"/>
          </p:cNvSpPr>
          <p:nvPr>
            <p:ph idx="1"/>
          </p:nvPr>
        </p:nvSpPr>
        <p:spPr>
          <a:xfrm>
            <a:off x="838200" y="2464769"/>
            <a:ext cx="6190488" cy="1771671"/>
          </a:xfrm>
        </p:spPr>
        <p:txBody>
          <a:bodyPr>
            <a:normAutofit/>
          </a:bodyPr>
          <a:lstStyle/>
          <a:p>
            <a:r>
              <a:rPr lang="fr-FR" b="0" i="0" dirty="0">
                <a:solidFill>
                  <a:srgbClr val="000000"/>
                </a:solidFill>
                <a:effectLst/>
                <a:latin typeface="Heebo" panose="020B0604020202020204" pitchFamily="2" charset="-79"/>
                <a:cs typeface="Heebo" panose="020B0604020202020204" pitchFamily="2" charset="-79"/>
              </a:rPr>
              <a:t>Le développeur web est chargé de concevoir des sites internet en s’adaptant aux besoins spécifiques d’un client. Le monde du web, étant en perpétuel mouvement, il doit sans cesse s’adapter aux nouvelles techniques et besoins de la clientèle.</a:t>
            </a:r>
            <a:endParaRPr lang="en-GB" dirty="0"/>
          </a:p>
        </p:txBody>
      </p:sp>
      <p:sp>
        <p:nvSpPr>
          <p:cNvPr id="5" name="Espace réservé de la date 4">
            <a:extLst>
              <a:ext uri="{FF2B5EF4-FFF2-40B4-BE49-F238E27FC236}">
                <a16:creationId xmlns:a16="http://schemas.microsoft.com/office/drawing/2014/main" id="{D760D4B1-A005-424E-8C31-B4EEE83EAC9B}"/>
              </a:ext>
            </a:extLst>
          </p:cNvPr>
          <p:cNvSpPr>
            <a:spLocks noGrp="1"/>
          </p:cNvSpPr>
          <p:nvPr>
            <p:ph type="dt" sz="half" idx="10"/>
          </p:nvPr>
        </p:nvSpPr>
        <p:spPr/>
        <p:txBody>
          <a:bodyPr/>
          <a:lstStyle/>
          <a:p>
            <a:pPr rtl="0"/>
            <a:r>
              <a:rPr lang="fr-FR" dirty="0"/>
              <a:t>15/03/2022</a:t>
            </a:r>
            <a:endParaRPr lang="fr-FR" noProof="0" dirty="0"/>
          </a:p>
        </p:txBody>
      </p:sp>
      <p:sp>
        <p:nvSpPr>
          <p:cNvPr id="7" name="Espace réservé du numéro de diapositive 6">
            <a:extLst>
              <a:ext uri="{FF2B5EF4-FFF2-40B4-BE49-F238E27FC236}">
                <a16:creationId xmlns:a16="http://schemas.microsoft.com/office/drawing/2014/main" id="{3E46A4C2-70E3-4CD3-92A0-B64750A004FD}"/>
              </a:ext>
            </a:extLst>
          </p:cNvPr>
          <p:cNvSpPr>
            <a:spLocks noGrp="1"/>
          </p:cNvSpPr>
          <p:nvPr>
            <p:ph type="sldNum" sz="quarter" idx="12"/>
          </p:nvPr>
        </p:nvSpPr>
        <p:spPr/>
        <p:txBody>
          <a:bodyPr/>
          <a:lstStyle/>
          <a:p>
            <a:pPr rtl="0"/>
            <a:fld id="{D8DA9DAA-006C-4F4B-980E-E3DF019B24E2}" type="slidenum">
              <a:rPr lang="fr-FR" noProof="0" smtClean="0"/>
              <a:pPr rtl="0"/>
              <a:t>5</a:t>
            </a:fld>
            <a:endParaRPr lang="fr-FR" noProof="0"/>
          </a:p>
        </p:txBody>
      </p:sp>
      <p:pic>
        <p:nvPicPr>
          <p:cNvPr id="8" name="Espace réservé d’image 7" descr="lumière d’avant l’aube sur des montagnes">
            <a:extLst>
              <a:ext uri="{FF2B5EF4-FFF2-40B4-BE49-F238E27FC236}">
                <a16:creationId xmlns:a16="http://schemas.microsoft.com/office/drawing/2014/main" id="{A08063DF-EE0D-4F7F-8C98-5834A8D1E3E3}"/>
              </a:ext>
            </a:extLst>
          </p:cNvPr>
          <p:cNvPicPr>
            <a:picLocks noGrp="1" noChangeAspect="1"/>
          </p:cNvPicPr>
          <p:nvPr>
            <p:ph type="pic" sz="quarter" idx="13"/>
          </p:nvPr>
        </p:nvPicPr>
        <p:blipFill rotWithShape="1">
          <a:blip r:embed="rId2"/>
          <a:srcRect l="71" r="71"/>
          <a:stretch/>
        </p:blipFill>
        <p:spPr>
          <a:xfrm>
            <a:off x="7451725" y="1665288"/>
            <a:ext cx="4267200" cy="4267200"/>
          </a:xfrm>
        </p:spPr>
      </p:pic>
      <p:sp>
        <p:nvSpPr>
          <p:cNvPr id="2" name="Espace réservé du pied de page 9">
            <a:extLst>
              <a:ext uri="{FF2B5EF4-FFF2-40B4-BE49-F238E27FC236}">
                <a16:creationId xmlns:a16="http://schemas.microsoft.com/office/drawing/2014/main" id="{6B5FDDA0-7A88-E145-B695-1D8BDD62ED4E}"/>
              </a:ext>
            </a:extLst>
          </p:cNvPr>
          <p:cNvSpPr txBox="1">
            <a:spLocks noGrp="1"/>
          </p:cNvSpPr>
          <p:nvPr>
            <p:ph type="ftr" sz="quarter" idx="11"/>
          </p:nvPr>
        </p:nvSpPr>
        <p:spPr>
          <a:prstGeom prst="rect">
            <a:avLst/>
          </a:prstGeom>
        </p:spPr>
        <p:txBody>
          <a:bodyPr vert="horz" lIns="91440" tIns="45720" rIns="91440" bIns="45720" rtlCol="0" anchor="ctr"/>
          <a:lstStyle>
            <a:defPPr rtl="0">
              <a:defRPr lang="fr-fr"/>
            </a:defPPr>
            <a:lvl1pPr marL="0" algn="ctr" defTabSz="914400" rtl="0" eaLnBrk="1" latinLnBrk="0" hangingPunct="1">
              <a:defRPr sz="1200" b="1" i="0" kern="1200" cap="all" spc="100" baseline="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WEB FONDAMENTAL</a:t>
            </a:r>
          </a:p>
        </p:txBody>
      </p:sp>
    </p:spTree>
    <p:extLst>
      <p:ext uri="{BB962C8B-B14F-4D97-AF65-F5344CB8AC3E}">
        <p14:creationId xmlns:p14="http://schemas.microsoft.com/office/powerpoint/2010/main" val="352589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7_TF89338750_Win32" id="{7A7E9DBB-F0AF-48AC-A1A7-DE3757CDFAED}" vid="{3A5A69B5-414E-4C1C-B845-2A05EAE25CD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de Galaxy</Template>
  <TotalTime>80</TotalTime>
  <Words>261</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Heebo</vt:lpstr>
      <vt:lpstr>Univers</vt:lpstr>
      <vt:lpstr>GradientUnivers</vt:lpstr>
      <vt:lpstr>CHECKPOINT</vt:lpstr>
      <vt:lpstr>WEB FONDANMENTAL</vt:lpstr>
      <vt:lpstr>COMMENT FONCTIONNE LE WEB ?</vt:lpstr>
      <vt:lpstr>DE QUOI AVEZ-VOUS BESOIN POUR ETRE DEVELOPPEUR WEB ?</vt:lpstr>
      <vt:lpstr>LE ROLE D’UN DEVELOPPEUR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GROUPE 2</dc:title>
  <dc:creator>danerifried@outlook.fr</dc:creator>
  <cp:lastModifiedBy>Jordan Erifried</cp:lastModifiedBy>
  <cp:revision>10</cp:revision>
  <dcterms:created xsi:type="dcterms:W3CDTF">2020-12-15T14:56:09Z</dcterms:created>
  <dcterms:modified xsi:type="dcterms:W3CDTF">2022-03-18T20:45:45Z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