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d104e0d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d104e0d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d104e0dd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d104e0dd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d104e0dd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d104e0dd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d2bd856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d2bd856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d104e0dd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d104e0dd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 take this slide - Jx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d104e0dd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d104e0dd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d104e0dd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d104e0dd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d104e0dd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d104e0dd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Cozmo Project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Jingxian, Jordan, Jamie and Zhiwei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1831650"/>
            <a:ext cx="8520600" cy="12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Features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087900"/>
            <a:ext cx="8520600" cy="39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Jingxian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Pick up a cube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Place the cube on top of another cube when tapped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Celebrate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Jordan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Turn 15 degree clockwise, move forward 1 time and repeat until face seen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Once face seen, it will say “Hi, welcome to SIT”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Then it will get excited and dance.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355225" y="251625"/>
            <a:ext cx="79779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Features</a:t>
            </a:r>
            <a:endParaRPr sz="3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61925"/>
            <a:ext cx="8520600" cy="34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Zhi Wei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Avoiding the CUBE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Step 1:Drive forward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Step 2:By facing the cube,turn 90 degree,drive for a certain distance then turn -90 degree.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Step 3:If it faces cube again,repeat step 1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Step 4:If there’s no cube in front,drive forward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Jamie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pyramid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352950" y="273825"/>
            <a:ext cx="85206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Features</a:t>
            </a:r>
            <a:endParaRPr sz="3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1831650"/>
            <a:ext cx="8520600" cy="12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Challenges Faced</a:t>
            </a:r>
            <a:endParaRPr sz="6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Jing xian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Had difficulty figuring out why Cozmo’s arm keep going back down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By trial and error, use the raise Cozmo’s arm code twice.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Jordan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Struggled to find the “if face seen” then “...”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Also the cosmo had difficulty finding a face as the head was facing forward so I had to add a tilt head upwards by 30 degree in order for the cosmo to find a face.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Zhi Wei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Facing the cube while turning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For example, while turning 90 degree and facing another cube,it repeat step 2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This causes it to turn more than 90 degree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Solution:</a:t>
            </a:r>
            <a:r>
              <a:rPr lang="en">
                <a:solidFill>
                  <a:srgbClr val="FFFFFF"/>
                </a:solidFill>
              </a:rPr>
              <a:t>Broadcast</a:t>
            </a:r>
            <a:r>
              <a:rPr lang="en">
                <a:solidFill>
                  <a:srgbClr val="FFFFFF"/>
                </a:solidFill>
              </a:rPr>
              <a:t> step 1 and wait for it to finish instead of just </a:t>
            </a:r>
            <a:r>
              <a:rPr lang="en">
                <a:solidFill>
                  <a:srgbClr val="FFFFFF"/>
                </a:solidFill>
              </a:rPr>
              <a:t>broadcasting</a:t>
            </a:r>
            <a:r>
              <a:rPr lang="en">
                <a:solidFill>
                  <a:srgbClr val="FFFFFF"/>
                </a:solidFill>
              </a:rPr>
              <a:t> it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Jamie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 rotWithShape="1">
          <a:blip r:embed="rId3">
            <a:alphaModFix/>
          </a:blip>
          <a:srcRect b="12859" l="3624" r="39650" t="22061"/>
          <a:stretch/>
        </p:blipFill>
        <p:spPr>
          <a:xfrm>
            <a:off x="917700" y="1158350"/>
            <a:ext cx="6579248" cy="367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266850" y="1982500"/>
            <a:ext cx="8520600" cy="10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DEMO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