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Poppins ExtraBold" panose="020B0604020202020204" charset="0"/>
      <p:bold r:id="rId14"/>
      <p:boldItalic r:id="rId15"/>
    </p:embeddedFont>
    <p:embeddedFont>
      <p:font typeface="Wingdings 3" panose="05040102010807070707" pitchFamily="18" charset="2"/>
      <p:regular r:id="rId16"/>
    </p:embeddedFont>
    <p:embeddedFont>
      <p:font typeface="Bebas Neue" panose="020B0604020202020204" charset="0"/>
      <p:regular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64" autoAdjust="0"/>
  </p:normalViewPr>
  <p:slideViewPr>
    <p:cSldViewPr snapToGrid="0">
      <p:cViewPr varScale="1">
        <p:scale>
          <a:sx n="162" d="100"/>
          <a:sy n="162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0cd0515f3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0cd0515f3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cd0515f3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cd0515f3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b="1" dirty="0" smtClean="0"/>
              <a:t>Key Features:</a:t>
            </a:r>
            <a:endParaRPr lang="en-US" dirty="0" smtClean="0"/>
          </a:p>
          <a:p>
            <a:r>
              <a:rPr lang="en-US" dirty="0" smtClean="0"/>
              <a:t>Owners can report lost pets, including details such as photos, last known location, and distinguishing features.</a:t>
            </a:r>
          </a:p>
          <a:p>
            <a:r>
              <a:rPr lang="en-US" dirty="0" smtClean="0"/>
              <a:t>Community members can view reports and assist in finding lost pets.</a:t>
            </a:r>
          </a:p>
          <a:p>
            <a:pPr marL="158750" indent="0">
              <a:buNone/>
            </a:pPr>
            <a:r>
              <a:rPr lang="en-US" b="1" dirty="0" smtClean="0"/>
              <a:t>Smart Contracts for Rewards:</a:t>
            </a:r>
            <a:endParaRPr lang="en-US" dirty="0" smtClean="0"/>
          </a:p>
          <a:p>
            <a:r>
              <a:rPr lang="en-US" dirty="0" smtClean="0"/>
              <a:t>Utilize smart contracts to manage and automate reward distribution for those who help locate lost pets.</a:t>
            </a:r>
          </a:p>
          <a:p>
            <a:r>
              <a:rPr lang="en-US" dirty="0" smtClean="0"/>
              <a:t>Ensure transparency and trust in the reward process.</a:t>
            </a:r>
          </a:p>
          <a:p>
            <a:pPr marL="158750" indent="0">
              <a:buNone/>
            </a:pPr>
            <a:r>
              <a:rPr lang="en-US" b="1" dirty="0" smtClean="0"/>
              <a:t>Community Engagement:</a:t>
            </a:r>
            <a:endParaRPr lang="en-US" dirty="0" smtClean="0"/>
          </a:p>
          <a:p>
            <a:r>
              <a:rPr lang="en-US" dirty="0" smtClean="0"/>
              <a:t>Foster collaboration between pet owners and community members to create a supportive network for finding lost pets.</a:t>
            </a:r>
          </a:p>
          <a:p>
            <a:pPr marL="158750" indent="0">
              <a:buNone/>
            </a:pPr>
            <a:r>
              <a:rPr lang="en-US" b="1" dirty="0" smtClean="0"/>
              <a:t>Secure and Transparent System:</a:t>
            </a:r>
            <a:endParaRPr lang="en-US" dirty="0" smtClean="0"/>
          </a:p>
          <a:p>
            <a:r>
              <a:rPr lang="en-US" dirty="0" smtClean="0"/>
              <a:t>Use blockchain technology to maintain a secure and immutable record of reports and transactions.</a:t>
            </a:r>
          </a:p>
          <a:p>
            <a:r>
              <a:rPr lang="en-US" dirty="0" smtClean="0"/>
              <a:t>Build trust by ensuring all activities are transparent and tamper-proof.</a:t>
            </a:r>
          </a:p>
          <a:p>
            <a:r>
              <a:rPr lang="en-US" b="1" dirty="0" smtClean="0"/>
              <a:t>Incentives:</a:t>
            </a:r>
            <a:endParaRPr lang="en-US" dirty="0" smtClean="0"/>
          </a:p>
          <a:p>
            <a:r>
              <a:rPr lang="en-US" dirty="0" smtClean="0"/>
              <a:t>Reward community members who successfully locate and return lost pets with tokens or other incentives.</a:t>
            </a:r>
          </a:p>
          <a:p>
            <a:pPr marL="158750" indent="0">
              <a:buNone/>
            </a:pPr>
            <a:r>
              <a:rPr lang="en-US" b="1" dirty="0" smtClean="0"/>
              <a:t>Geo-Tagging:</a:t>
            </a:r>
            <a:endParaRPr lang="en-US" dirty="0" smtClean="0"/>
          </a:p>
          <a:p>
            <a:r>
              <a:rPr lang="en-US" dirty="0" smtClean="0"/>
              <a:t>Include geo-location features to assist in narrowing search efforts to specific areas.</a:t>
            </a:r>
          </a:p>
          <a:p>
            <a:pPr marL="158750" indent="0">
              <a:buNone/>
            </a:pPr>
            <a:r>
              <a:rPr lang="en-US" b="1" dirty="0" smtClean="0"/>
              <a:t>Mobile-Friendly Design:</a:t>
            </a:r>
            <a:endParaRPr lang="en-US" dirty="0" smtClean="0"/>
          </a:p>
          <a:p>
            <a:r>
              <a:rPr lang="en-US" dirty="0" smtClean="0"/>
              <a:t>Create a user-friendly interface optimized for mobile and desktop platforms for ease of use.</a:t>
            </a:r>
          </a:p>
          <a:p>
            <a:pPr marL="158750" indent="0">
              <a:buNone/>
            </a:pPr>
            <a:r>
              <a:rPr lang="en-US" b="1" dirty="0" smtClean="0"/>
              <a:t>Social Sharing:</a:t>
            </a:r>
            <a:endParaRPr lang="en-US" dirty="0" smtClean="0"/>
          </a:p>
          <a:p>
            <a:r>
              <a:rPr lang="en-US" dirty="0" smtClean="0"/>
              <a:t>Integrate social media sharing options to amplify search efforts for lost pets.</a:t>
            </a:r>
          </a:p>
          <a:p>
            <a:pPr marL="158750" indent="0">
              <a:buNone/>
            </a:pPr>
            <a:r>
              <a:rPr lang="en-US" b="1" dirty="0" smtClean="0"/>
              <a:t>Decentralized Governance:</a:t>
            </a:r>
            <a:endParaRPr lang="en-US" dirty="0" smtClean="0"/>
          </a:p>
          <a:p>
            <a:r>
              <a:rPr lang="en-US" dirty="0" smtClean="0"/>
              <a:t>Allow the community to propose and vote on platform improvements through decentralized governance mechanisms.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cd0515f3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cd0515f3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0cd0515f3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0cd0515f3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0cd0515f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0cd0515f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7047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57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741261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2178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88347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9142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582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5217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89450" y="2556375"/>
            <a:ext cx="40305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437250" y="1271038"/>
            <a:ext cx="1268400" cy="1269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789425" y="3702975"/>
            <a:ext cx="40305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977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1076225" y="1655900"/>
            <a:ext cx="3694500" cy="21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03228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subTitle" idx="1"/>
          </p:nvPr>
        </p:nvSpPr>
        <p:spPr>
          <a:xfrm>
            <a:off x="1999700" y="1998148"/>
            <a:ext cx="2197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2"/>
          </p:nvPr>
        </p:nvSpPr>
        <p:spPr>
          <a:xfrm>
            <a:off x="5759125" y="1998149"/>
            <a:ext cx="2197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3"/>
          </p:nvPr>
        </p:nvSpPr>
        <p:spPr>
          <a:xfrm>
            <a:off x="1999700" y="3589935"/>
            <a:ext cx="2197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4"/>
          </p:nvPr>
        </p:nvSpPr>
        <p:spPr>
          <a:xfrm>
            <a:off x="5759125" y="3589938"/>
            <a:ext cx="2197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1187369" y="1775475"/>
            <a:ext cx="733500" cy="693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1188419" y="3368050"/>
            <a:ext cx="731400" cy="693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4945300" y="1776468"/>
            <a:ext cx="731400" cy="691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4945313" y="3368052"/>
            <a:ext cx="731400" cy="693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9"/>
          </p:nvPr>
        </p:nvSpPr>
        <p:spPr>
          <a:xfrm>
            <a:off x="1999700" y="1685851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3"/>
          </p:nvPr>
        </p:nvSpPr>
        <p:spPr>
          <a:xfrm>
            <a:off x="1999700" y="3277768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4"/>
          </p:nvPr>
        </p:nvSpPr>
        <p:spPr>
          <a:xfrm>
            <a:off x="5759125" y="1685851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5759125" y="3277768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550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0841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746800" y="1707875"/>
            <a:ext cx="41706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746800" y="2799250"/>
            <a:ext cx="4170600" cy="13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919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2642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629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679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390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3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0264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324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8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ctrTitle"/>
          </p:nvPr>
        </p:nvSpPr>
        <p:spPr>
          <a:xfrm>
            <a:off x="4111550" y="2640175"/>
            <a:ext cx="3359098" cy="12734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Paws for Hope</a:t>
            </a:r>
            <a:endParaRPr dirty="0"/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11" y="1080552"/>
            <a:ext cx="2861186" cy="2833081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0" name="Google Shape;180;p23"/>
          <p:cNvGrpSpPr/>
          <p:nvPr/>
        </p:nvGrpSpPr>
        <p:grpSpPr>
          <a:xfrm rot="18007062">
            <a:off x="964205" y="934106"/>
            <a:ext cx="465162" cy="446512"/>
            <a:chOff x="3041125" y="1411775"/>
            <a:chExt cx="465175" cy="446525"/>
          </a:xfrm>
        </p:grpSpPr>
        <p:sp>
          <p:nvSpPr>
            <p:cNvPr id="181" name="Google Shape;181;p23"/>
            <p:cNvSpPr/>
            <p:nvPr/>
          </p:nvSpPr>
          <p:spPr>
            <a:xfrm>
              <a:off x="3212425" y="1411775"/>
              <a:ext cx="209350" cy="396350"/>
            </a:xfrm>
            <a:custGeom>
              <a:avLst/>
              <a:gdLst/>
              <a:ahLst/>
              <a:cxnLst/>
              <a:rect l="l" t="t" r="r" b="b"/>
              <a:pathLst>
                <a:path w="8374" h="15854" extrusionOk="0">
                  <a:moveTo>
                    <a:pt x="7893" y="0"/>
                  </a:moveTo>
                  <a:cubicBezTo>
                    <a:pt x="7503" y="363"/>
                    <a:pt x="7011" y="658"/>
                    <a:pt x="6739" y="1090"/>
                  </a:cubicBezTo>
                  <a:cubicBezTo>
                    <a:pt x="5934" y="2381"/>
                    <a:pt x="5128" y="3690"/>
                    <a:pt x="4465" y="5058"/>
                  </a:cubicBezTo>
                  <a:cubicBezTo>
                    <a:pt x="2979" y="8119"/>
                    <a:pt x="1545" y="11216"/>
                    <a:pt x="172" y="14331"/>
                  </a:cubicBezTo>
                  <a:cubicBezTo>
                    <a:pt x="0" y="14734"/>
                    <a:pt x="296" y="15343"/>
                    <a:pt x="380" y="15853"/>
                  </a:cubicBezTo>
                  <a:cubicBezTo>
                    <a:pt x="1019" y="15586"/>
                    <a:pt x="1238" y="15373"/>
                    <a:pt x="1374" y="15113"/>
                  </a:cubicBezTo>
                  <a:cubicBezTo>
                    <a:pt x="3476" y="11027"/>
                    <a:pt x="5595" y="6947"/>
                    <a:pt x="7650" y="2837"/>
                  </a:cubicBezTo>
                  <a:cubicBezTo>
                    <a:pt x="8041" y="2049"/>
                    <a:pt x="8142" y="1120"/>
                    <a:pt x="8374" y="262"/>
                  </a:cubicBezTo>
                  <a:cubicBezTo>
                    <a:pt x="8213" y="172"/>
                    <a:pt x="8054" y="90"/>
                    <a:pt x="78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3357200" y="1665375"/>
              <a:ext cx="149100" cy="192925"/>
            </a:xfrm>
            <a:custGeom>
              <a:avLst/>
              <a:gdLst/>
              <a:ahLst/>
              <a:cxnLst/>
              <a:rect l="l" t="t" r="r" b="b"/>
              <a:pathLst>
                <a:path w="5964" h="7717" extrusionOk="0">
                  <a:moveTo>
                    <a:pt x="5543" y="1"/>
                  </a:moveTo>
                  <a:cubicBezTo>
                    <a:pt x="5081" y="219"/>
                    <a:pt x="4459" y="315"/>
                    <a:pt x="4187" y="670"/>
                  </a:cubicBezTo>
                  <a:cubicBezTo>
                    <a:pt x="2796" y="2488"/>
                    <a:pt x="1457" y="4341"/>
                    <a:pt x="208" y="6254"/>
                  </a:cubicBezTo>
                  <a:cubicBezTo>
                    <a:pt x="0" y="6568"/>
                    <a:pt x="302" y="7219"/>
                    <a:pt x="367" y="7716"/>
                  </a:cubicBezTo>
                  <a:cubicBezTo>
                    <a:pt x="776" y="7550"/>
                    <a:pt x="1321" y="7497"/>
                    <a:pt x="1558" y="7195"/>
                  </a:cubicBezTo>
                  <a:cubicBezTo>
                    <a:pt x="2884" y="5513"/>
                    <a:pt x="4157" y="3791"/>
                    <a:pt x="5382" y="2031"/>
                  </a:cubicBezTo>
                  <a:cubicBezTo>
                    <a:pt x="5702" y="1575"/>
                    <a:pt x="5780" y="954"/>
                    <a:pt x="5964" y="408"/>
                  </a:cubicBezTo>
                  <a:cubicBezTo>
                    <a:pt x="5827" y="273"/>
                    <a:pt x="5685" y="137"/>
                    <a:pt x="5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3041125" y="1484175"/>
              <a:ext cx="92250" cy="219125"/>
            </a:xfrm>
            <a:custGeom>
              <a:avLst/>
              <a:gdLst/>
              <a:ahLst/>
              <a:cxnLst/>
              <a:rect l="l" t="t" r="r" b="b"/>
              <a:pathLst>
                <a:path w="3690" h="8765" extrusionOk="0">
                  <a:moveTo>
                    <a:pt x="2878" y="1"/>
                  </a:moveTo>
                  <a:cubicBezTo>
                    <a:pt x="2535" y="509"/>
                    <a:pt x="2050" y="965"/>
                    <a:pt x="1884" y="1523"/>
                  </a:cubicBezTo>
                  <a:cubicBezTo>
                    <a:pt x="1334" y="3329"/>
                    <a:pt x="978" y="5194"/>
                    <a:pt x="391" y="6981"/>
                  </a:cubicBezTo>
                  <a:cubicBezTo>
                    <a:pt x="1" y="8172"/>
                    <a:pt x="451" y="8557"/>
                    <a:pt x="1724" y="8765"/>
                  </a:cubicBezTo>
                  <a:cubicBezTo>
                    <a:pt x="2215" y="5880"/>
                    <a:pt x="3690" y="3251"/>
                    <a:pt x="3458" y="261"/>
                  </a:cubicBezTo>
                  <a:cubicBezTo>
                    <a:pt x="3269" y="178"/>
                    <a:pt x="3075" y="89"/>
                    <a:pt x="2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23"/>
          <p:cNvSpPr/>
          <p:nvPr/>
        </p:nvSpPr>
        <p:spPr>
          <a:xfrm rot="607451">
            <a:off x="2969164" y="3209368"/>
            <a:ext cx="985902" cy="713930"/>
          </a:xfrm>
          <a:custGeom>
            <a:avLst/>
            <a:gdLst/>
            <a:ahLst/>
            <a:cxnLst/>
            <a:rect l="l" t="t" r="r" b="b"/>
            <a:pathLst>
              <a:path w="47611" h="34477" extrusionOk="0">
                <a:moveTo>
                  <a:pt x="31252" y="1992"/>
                </a:moveTo>
                <a:cubicBezTo>
                  <a:pt x="32183" y="1992"/>
                  <a:pt x="33118" y="2065"/>
                  <a:pt x="34025" y="2185"/>
                </a:cubicBezTo>
                <a:cubicBezTo>
                  <a:pt x="35482" y="2380"/>
                  <a:pt x="35886" y="3418"/>
                  <a:pt x="35145" y="4678"/>
                </a:cubicBezTo>
                <a:cubicBezTo>
                  <a:pt x="34416" y="5927"/>
                  <a:pt x="33446" y="7029"/>
                  <a:pt x="32445" y="8373"/>
                </a:cubicBezTo>
                <a:cubicBezTo>
                  <a:pt x="31220" y="6998"/>
                  <a:pt x="30104" y="5931"/>
                  <a:pt x="28697" y="5931"/>
                </a:cubicBezTo>
                <a:cubicBezTo>
                  <a:pt x="28450" y="5931"/>
                  <a:pt x="28194" y="5964"/>
                  <a:pt x="27927" y="6034"/>
                </a:cubicBezTo>
                <a:cubicBezTo>
                  <a:pt x="26464" y="6416"/>
                  <a:pt x="25153" y="7576"/>
                  <a:pt x="23642" y="7576"/>
                </a:cubicBezTo>
                <a:cubicBezTo>
                  <a:pt x="23093" y="7576"/>
                  <a:pt x="22517" y="7422"/>
                  <a:pt x="21899" y="7023"/>
                </a:cubicBezTo>
                <a:cubicBezTo>
                  <a:pt x="20975" y="7852"/>
                  <a:pt x="20069" y="8711"/>
                  <a:pt x="19110" y="9499"/>
                </a:cubicBezTo>
                <a:cubicBezTo>
                  <a:pt x="18709" y="9829"/>
                  <a:pt x="18195" y="10263"/>
                  <a:pt x="17745" y="10263"/>
                </a:cubicBezTo>
                <a:cubicBezTo>
                  <a:pt x="17736" y="10263"/>
                  <a:pt x="17727" y="10262"/>
                  <a:pt x="17717" y="10262"/>
                </a:cubicBezTo>
                <a:cubicBezTo>
                  <a:pt x="17637" y="10259"/>
                  <a:pt x="17556" y="10258"/>
                  <a:pt x="17477" y="10258"/>
                </a:cubicBezTo>
                <a:cubicBezTo>
                  <a:pt x="15257" y="10258"/>
                  <a:pt x="13563" y="11367"/>
                  <a:pt x="12637" y="13460"/>
                </a:cubicBezTo>
                <a:cubicBezTo>
                  <a:pt x="12412" y="13957"/>
                  <a:pt x="11885" y="14514"/>
                  <a:pt x="11387" y="14668"/>
                </a:cubicBezTo>
                <a:cubicBezTo>
                  <a:pt x="8723" y="15468"/>
                  <a:pt x="8036" y="16208"/>
                  <a:pt x="7645" y="18997"/>
                </a:cubicBezTo>
                <a:cubicBezTo>
                  <a:pt x="7610" y="19240"/>
                  <a:pt x="7574" y="19535"/>
                  <a:pt x="7421" y="19696"/>
                </a:cubicBezTo>
                <a:cubicBezTo>
                  <a:pt x="7209" y="19923"/>
                  <a:pt x="6721" y="20027"/>
                  <a:pt x="6135" y="20027"/>
                </a:cubicBezTo>
                <a:cubicBezTo>
                  <a:pt x="5014" y="20027"/>
                  <a:pt x="3534" y="19650"/>
                  <a:pt x="2931" y="19044"/>
                </a:cubicBezTo>
                <a:cubicBezTo>
                  <a:pt x="2032" y="18138"/>
                  <a:pt x="2428" y="17256"/>
                  <a:pt x="3068" y="16321"/>
                </a:cubicBezTo>
                <a:cubicBezTo>
                  <a:pt x="5330" y="13016"/>
                  <a:pt x="8558" y="10830"/>
                  <a:pt x="11868" y="8800"/>
                </a:cubicBezTo>
                <a:cubicBezTo>
                  <a:pt x="17037" y="5626"/>
                  <a:pt x="22598" y="3317"/>
                  <a:pt x="28578" y="2221"/>
                </a:cubicBezTo>
                <a:cubicBezTo>
                  <a:pt x="29447" y="2061"/>
                  <a:pt x="30348" y="1992"/>
                  <a:pt x="31252" y="1992"/>
                </a:cubicBezTo>
                <a:close/>
                <a:moveTo>
                  <a:pt x="37526" y="4886"/>
                </a:moveTo>
                <a:cubicBezTo>
                  <a:pt x="38704" y="6182"/>
                  <a:pt x="39859" y="7449"/>
                  <a:pt x="40996" y="8723"/>
                </a:cubicBezTo>
                <a:cubicBezTo>
                  <a:pt x="42257" y="10138"/>
                  <a:pt x="43483" y="11582"/>
                  <a:pt x="44768" y="12975"/>
                </a:cubicBezTo>
                <a:cubicBezTo>
                  <a:pt x="45348" y="13590"/>
                  <a:pt x="45408" y="14099"/>
                  <a:pt x="44993" y="14869"/>
                </a:cubicBezTo>
                <a:cubicBezTo>
                  <a:pt x="43536" y="17575"/>
                  <a:pt x="41144" y="19335"/>
                  <a:pt x="38816" y="21158"/>
                </a:cubicBezTo>
                <a:cubicBezTo>
                  <a:pt x="34156" y="24806"/>
                  <a:pt x="28933" y="27542"/>
                  <a:pt x="23445" y="29609"/>
                </a:cubicBezTo>
                <a:cubicBezTo>
                  <a:pt x="18497" y="31475"/>
                  <a:pt x="13376" y="32802"/>
                  <a:pt x="8045" y="32802"/>
                </a:cubicBezTo>
                <a:cubicBezTo>
                  <a:pt x="7302" y="32802"/>
                  <a:pt x="6555" y="32776"/>
                  <a:pt x="5804" y="32722"/>
                </a:cubicBezTo>
                <a:cubicBezTo>
                  <a:pt x="4696" y="32640"/>
                  <a:pt x="4081" y="32268"/>
                  <a:pt x="3945" y="30994"/>
                </a:cubicBezTo>
                <a:cubicBezTo>
                  <a:pt x="3601" y="27826"/>
                  <a:pt x="3079" y="24681"/>
                  <a:pt x="2617" y="21401"/>
                </a:cubicBezTo>
                <a:lnTo>
                  <a:pt x="2617" y="21401"/>
                </a:lnTo>
                <a:cubicBezTo>
                  <a:pt x="2983" y="21412"/>
                  <a:pt x="3350" y="21417"/>
                  <a:pt x="3717" y="21417"/>
                </a:cubicBezTo>
                <a:cubicBezTo>
                  <a:pt x="16716" y="21417"/>
                  <a:pt x="30229" y="14832"/>
                  <a:pt x="37526" y="4886"/>
                </a:cubicBezTo>
                <a:close/>
                <a:moveTo>
                  <a:pt x="31573" y="1"/>
                </a:moveTo>
                <a:cubicBezTo>
                  <a:pt x="30667" y="1"/>
                  <a:pt x="29760" y="83"/>
                  <a:pt x="28892" y="248"/>
                </a:cubicBezTo>
                <a:cubicBezTo>
                  <a:pt x="19714" y="1989"/>
                  <a:pt x="11494" y="5809"/>
                  <a:pt x="4412" y="11938"/>
                </a:cubicBezTo>
                <a:cubicBezTo>
                  <a:pt x="1800" y="14206"/>
                  <a:pt x="1" y="16764"/>
                  <a:pt x="753" y="20601"/>
                </a:cubicBezTo>
                <a:cubicBezTo>
                  <a:pt x="1493" y="24356"/>
                  <a:pt x="1794" y="28193"/>
                  <a:pt x="2357" y="31983"/>
                </a:cubicBezTo>
                <a:cubicBezTo>
                  <a:pt x="2541" y="33244"/>
                  <a:pt x="3245" y="34132"/>
                  <a:pt x="4661" y="34227"/>
                </a:cubicBezTo>
                <a:cubicBezTo>
                  <a:pt x="5833" y="34299"/>
                  <a:pt x="7006" y="34392"/>
                  <a:pt x="8178" y="34476"/>
                </a:cubicBezTo>
                <a:cubicBezTo>
                  <a:pt x="8178" y="34422"/>
                  <a:pt x="8178" y="34364"/>
                  <a:pt x="8184" y="34310"/>
                </a:cubicBezTo>
                <a:cubicBezTo>
                  <a:pt x="8862" y="34310"/>
                  <a:pt x="9546" y="34353"/>
                  <a:pt x="10226" y="34353"/>
                </a:cubicBezTo>
                <a:cubicBezTo>
                  <a:pt x="10621" y="34353"/>
                  <a:pt x="11015" y="34338"/>
                  <a:pt x="11406" y="34293"/>
                </a:cubicBezTo>
                <a:cubicBezTo>
                  <a:pt x="19559" y="33356"/>
                  <a:pt x="27110" y="30579"/>
                  <a:pt x="34121" y="26398"/>
                </a:cubicBezTo>
                <a:cubicBezTo>
                  <a:pt x="38958" y="23515"/>
                  <a:pt x="43648" y="20401"/>
                  <a:pt x="46840" y="15539"/>
                </a:cubicBezTo>
                <a:cubicBezTo>
                  <a:pt x="47611" y="14361"/>
                  <a:pt x="47534" y="13514"/>
                  <a:pt x="46550" y="12442"/>
                </a:cubicBezTo>
                <a:cubicBezTo>
                  <a:pt x="43311" y="8930"/>
                  <a:pt x="40237" y="5252"/>
                  <a:pt x="36963" y="1776"/>
                </a:cubicBezTo>
                <a:cubicBezTo>
                  <a:pt x="36187" y="948"/>
                  <a:pt x="34908" y="344"/>
                  <a:pt x="33777" y="166"/>
                </a:cubicBezTo>
                <a:cubicBezTo>
                  <a:pt x="33059" y="56"/>
                  <a:pt x="32316" y="1"/>
                  <a:pt x="315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3"/>
          <p:cNvSpPr/>
          <p:nvPr/>
        </p:nvSpPr>
        <p:spPr>
          <a:xfrm rot="-3706774">
            <a:off x="666347" y="3105937"/>
            <a:ext cx="964996" cy="709852"/>
          </a:xfrm>
          <a:custGeom>
            <a:avLst/>
            <a:gdLst/>
            <a:ahLst/>
            <a:cxnLst/>
            <a:rect l="l" t="t" r="r" b="b"/>
            <a:pathLst>
              <a:path w="38597" h="28392" extrusionOk="0">
                <a:moveTo>
                  <a:pt x="6178" y="0"/>
                </a:moveTo>
                <a:cubicBezTo>
                  <a:pt x="5796" y="0"/>
                  <a:pt x="5397" y="74"/>
                  <a:pt x="4998" y="227"/>
                </a:cubicBezTo>
                <a:cubicBezTo>
                  <a:pt x="3660" y="736"/>
                  <a:pt x="3174" y="1807"/>
                  <a:pt x="3329" y="3170"/>
                </a:cubicBezTo>
                <a:cubicBezTo>
                  <a:pt x="3435" y="4070"/>
                  <a:pt x="3641" y="4953"/>
                  <a:pt x="3826" y="5989"/>
                </a:cubicBezTo>
                <a:cubicBezTo>
                  <a:pt x="3351" y="6101"/>
                  <a:pt x="2961" y="6196"/>
                  <a:pt x="2570" y="6284"/>
                </a:cubicBezTo>
                <a:cubicBezTo>
                  <a:pt x="1220" y="6593"/>
                  <a:pt x="101" y="7232"/>
                  <a:pt x="47" y="8754"/>
                </a:cubicBezTo>
                <a:cubicBezTo>
                  <a:pt x="0" y="10282"/>
                  <a:pt x="793" y="11318"/>
                  <a:pt x="2256" y="11916"/>
                </a:cubicBezTo>
                <a:cubicBezTo>
                  <a:pt x="2939" y="12197"/>
                  <a:pt x="3606" y="12309"/>
                  <a:pt x="4268" y="12309"/>
                </a:cubicBezTo>
                <a:cubicBezTo>
                  <a:pt x="5183" y="12309"/>
                  <a:pt x="6089" y="12096"/>
                  <a:pt x="7017" y="11821"/>
                </a:cubicBezTo>
                <a:cubicBezTo>
                  <a:pt x="7356" y="11721"/>
                  <a:pt x="7770" y="11644"/>
                  <a:pt x="8156" y="11644"/>
                </a:cubicBezTo>
                <a:cubicBezTo>
                  <a:pt x="8456" y="11644"/>
                  <a:pt x="8739" y="11690"/>
                  <a:pt x="8959" y="11810"/>
                </a:cubicBezTo>
                <a:cubicBezTo>
                  <a:pt x="15018" y="15120"/>
                  <a:pt x="21028" y="18512"/>
                  <a:pt x="27062" y="21859"/>
                </a:cubicBezTo>
                <a:cubicBezTo>
                  <a:pt x="27826" y="22285"/>
                  <a:pt x="28222" y="22740"/>
                  <a:pt x="28299" y="23729"/>
                </a:cubicBezTo>
                <a:cubicBezTo>
                  <a:pt x="28388" y="24801"/>
                  <a:pt x="28832" y="25926"/>
                  <a:pt x="29400" y="26856"/>
                </a:cubicBezTo>
                <a:cubicBezTo>
                  <a:pt x="30029" y="27868"/>
                  <a:pt x="30944" y="28391"/>
                  <a:pt x="31859" y="28391"/>
                </a:cubicBezTo>
                <a:cubicBezTo>
                  <a:pt x="32679" y="28391"/>
                  <a:pt x="33499" y="27972"/>
                  <a:pt x="34114" y="27110"/>
                </a:cubicBezTo>
                <a:cubicBezTo>
                  <a:pt x="34730" y="26252"/>
                  <a:pt x="34772" y="24986"/>
                  <a:pt x="35145" y="23658"/>
                </a:cubicBezTo>
                <a:cubicBezTo>
                  <a:pt x="35305" y="23628"/>
                  <a:pt x="35820" y="23581"/>
                  <a:pt x="36287" y="23409"/>
                </a:cubicBezTo>
                <a:cubicBezTo>
                  <a:pt x="37620" y="22918"/>
                  <a:pt x="38555" y="22136"/>
                  <a:pt x="38580" y="20526"/>
                </a:cubicBezTo>
                <a:cubicBezTo>
                  <a:pt x="38597" y="18921"/>
                  <a:pt x="37768" y="17880"/>
                  <a:pt x="36364" y="17648"/>
                </a:cubicBezTo>
                <a:cubicBezTo>
                  <a:pt x="35915" y="17575"/>
                  <a:pt x="35459" y="17549"/>
                  <a:pt x="34998" y="17549"/>
                </a:cubicBezTo>
                <a:cubicBezTo>
                  <a:pt x="33962" y="17549"/>
                  <a:pt x="32905" y="17679"/>
                  <a:pt x="31865" y="17695"/>
                </a:cubicBezTo>
                <a:cubicBezTo>
                  <a:pt x="31505" y="17702"/>
                  <a:pt x="31118" y="17749"/>
                  <a:pt x="30750" y="17749"/>
                </a:cubicBezTo>
                <a:cubicBezTo>
                  <a:pt x="30445" y="17749"/>
                  <a:pt x="30154" y="17717"/>
                  <a:pt x="29905" y="17601"/>
                </a:cubicBezTo>
                <a:cubicBezTo>
                  <a:pt x="28388" y="16890"/>
                  <a:pt x="26961" y="15989"/>
                  <a:pt x="25486" y="15185"/>
                </a:cubicBezTo>
                <a:cubicBezTo>
                  <a:pt x="20921" y="12698"/>
                  <a:pt x="16338" y="10234"/>
                  <a:pt x="11790" y="7705"/>
                </a:cubicBezTo>
                <a:cubicBezTo>
                  <a:pt x="11351" y="7462"/>
                  <a:pt x="11074" y="6847"/>
                  <a:pt x="10837" y="6350"/>
                </a:cubicBezTo>
                <a:cubicBezTo>
                  <a:pt x="10025" y="4633"/>
                  <a:pt x="9433" y="2780"/>
                  <a:pt x="8421" y="1192"/>
                </a:cubicBezTo>
                <a:cubicBezTo>
                  <a:pt x="7927" y="426"/>
                  <a:pt x="7099" y="0"/>
                  <a:pt x="61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607950" y="2428650"/>
            <a:ext cx="503925" cy="211525"/>
          </a:xfrm>
          <a:custGeom>
            <a:avLst/>
            <a:gdLst/>
            <a:ahLst/>
            <a:cxnLst/>
            <a:rect l="l" t="t" r="r" b="b"/>
            <a:pathLst>
              <a:path w="20157" h="8461" extrusionOk="0">
                <a:moveTo>
                  <a:pt x="16905" y="1"/>
                </a:moveTo>
                <a:cubicBezTo>
                  <a:pt x="16356" y="1"/>
                  <a:pt x="15835" y="127"/>
                  <a:pt x="15432" y="403"/>
                </a:cubicBezTo>
                <a:cubicBezTo>
                  <a:pt x="14680" y="918"/>
                  <a:pt x="13963" y="1510"/>
                  <a:pt x="13324" y="2155"/>
                </a:cubicBezTo>
                <a:cubicBezTo>
                  <a:pt x="12207" y="3277"/>
                  <a:pt x="11593" y="3786"/>
                  <a:pt x="10824" y="3786"/>
                </a:cubicBezTo>
                <a:cubicBezTo>
                  <a:pt x="10219" y="3786"/>
                  <a:pt x="9519" y="3471"/>
                  <a:pt x="8404" y="2890"/>
                </a:cubicBezTo>
                <a:cubicBezTo>
                  <a:pt x="7385" y="2363"/>
                  <a:pt x="6308" y="1955"/>
                  <a:pt x="5259" y="1486"/>
                </a:cubicBezTo>
                <a:cubicBezTo>
                  <a:pt x="2132" y="1783"/>
                  <a:pt x="0" y="3973"/>
                  <a:pt x="189" y="6970"/>
                </a:cubicBezTo>
                <a:cubicBezTo>
                  <a:pt x="225" y="7509"/>
                  <a:pt x="741" y="8403"/>
                  <a:pt x="1120" y="8450"/>
                </a:cubicBezTo>
                <a:cubicBezTo>
                  <a:pt x="1183" y="8457"/>
                  <a:pt x="1241" y="8460"/>
                  <a:pt x="1294" y="8460"/>
                </a:cubicBezTo>
                <a:cubicBezTo>
                  <a:pt x="2089" y="8460"/>
                  <a:pt x="1899" y="7696"/>
                  <a:pt x="1854" y="7047"/>
                </a:cubicBezTo>
                <a:cubicBezTo>
                  <a:pt x="1753" y="5697"/>
                  <a:pt x="2369" y="4489"/>
                  <a:pt x="3553" y="4044"/>
                </a:cubicBezTo>
                <a:cubicBezTo>
                  <a:pt x="3837" y="3939"/>
                  <a:pt x="4153" y="3898"/>
                  <a:pt x="4483" y="3898"/>
                </a:cubicBezTo>
                <a:cubicBezTo>
                  <a:pt x="5157" y="3898"/>
                  <a:pt x="5892" y="4069"/>
                  <a:pt x="6543" y="4216"/>
                </a:cubicBezTo>
                <a:cubicBezTo>
                  <a:pt x="7273" y="4382"/>
                  <a:pt x="7899" y="4927"/>
                  <a:pt x="8604" y="5224"/>
                </a:cubicBezTo>
                <a:cubicBezTo>
                  <a:pt x="9564" y="5623"/>
                  <a:pt x="10361" y="5834"/>
                  <a:pt x="11078" y="5834"/>
                </a:cubicBezTo>
                <a:cubicBezTo>
                  <a:pt x="12264" y="5834"/>
                  <a:pt x="13232" y="5255"/>
                  <a:pt x="14354" y="3986"/>
                </a:cubicBezTo>
                <a:cubicBezTo>
                  <a:pt x="15233" y="2991"/>
                  <a:pt x="16053" y="1980"/>
                  <a:pt x="17148" y="1980"/>
                </a:cubicBezTo>
                <a:cubicBezTo>
                  <a:pt x="17676" y="1980"/>
                  <a:pt x="18268" y="2215"/>
                  <a:pt x="18962" y="2801"/>
                </a:cubicBezTo>
                <a:cubicBezTo>
                  <a:pt x="19042" y="2869"/>
                  <a:pt x="19202" y="2899"/>
                  <a:pt x="19374" y="2899"/>
                </a:cubicBezTo>
                <a:cubicBezTo>
                  <a:pt x="19634" y="2899"/>
                  <a:pt x="19918" y="2831"/>
                  <a:pt x="19986" y="2724"/>
                </a:cubicBezTo>
                <a:cubicBezTo>
                  <a:pt x="20157" y="2452"/>
                  <a:pt x="20121" y="1920"/>
                  <a:pt x="19968" y="1605"/>
                </a:cubicBezTo>
                <a:cubicBezTo>
                  <a:pt x="19490" y="628"/>
                  <a:pt x="18130" y="1"/>
                  <a:pt x="169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1821850" y="4160450"/>
            <a:ext cx="107975" cy="109150"/>
          </a:xfrm>
          <a:custGeom>
            <a:avLst/>
            <a:gdLst/>
            <a:ahLst/>
            <a:cxnLst/>
            <a:rect l="l" t="t" r="r" b="b"/>
            <a:pathLst>
              <a:path w="4319" h="4366" extrusionOk="0">
                <a:moveTo>
                  <a:pt x="2049" y="1"/>
                </a:moveTo>
                <a:cubicBezTo>
                  <a:pt x="926" y="1"/>
                  <a:pt x="1" y="966"/>
                  <a:pt x="25" y="2193"/>
                </a:cubicBezTo>
                <a:cubicBezTo>
                  <a:pt x="55" y="3467"/>
                  <a:pt x="801" y="4183"/>
                  <a:pt x="2003" y="4349"/>
                </a:cubicBezTo>
                <a:cubicBezTo>
                  <a:pt x="2084" y="4360"/>
                  <a:pt x="2164" y="4366"/>
                  <a:pt x="2243" y="4366"/>
                </a:cubicBezTo>
                <a:cubicBezTo>
                  <a:pt x="3297" y="4366"/>
                  <a:pt x="4232" y="3416"/>
                  <a:pt x="4277" y="2347"/>
                </a:cubicBezTo>
                <a:cubicBezTo>
                  <a:pt x="4318" y="1116"/>
                  <a:pt x="3329" y="43"/>
                  <a:pt x="2110" y="2"/>
                </a:cubicBezTo>
                <a:cubicBezTo>
                  <a:pt x="2089" y="1"/>
                  <a:pt x="2069" y="1"/>
                  <a:pt x="20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2704655" y="917267"/>
            <a:ext cx="107975" cy="109150"/>
          </a:xfrm>
          <a:custGeom>
            <a:avLst/>
            <a:gdLst/>
            <a:ahLst/>
            <a:cxnLst/>
            <a:rect l="l" t="t" r="r" b="b"/>
            <a:pathLst>
              <a:path w="4319" h="4366" extrusionOk="0">
                <a:moveTo>
                  <a:pt x="2049" y="1"/>
                </a:moveTo>
                <a:cubicBezTo>
                  <a:pt x="926" y="1"/>
                  <a:pt x="1" y="966"/>
                  <a:pt x="25" y="2193"/>
                </a:cubicBezTo>
                <a:cubicBezTo>
                  <a:pt x="55" y="3467"/>
                  <a:pt x="801" y="4183"/>
                  <a:pt x="2003" y="4349"/>
                </a:cubicBezTo>
                <a:cubicBezTo>
                  <a:pt x="2084" y="4360"/>
                  <a:pt x="2164" y="4366"/>
                  <a:pt x="2243" y="4366"/>
                </a:cubicBezTo>
                <a:cubicBezTo>
                  <a:pt x="3297" y="4366"/>
                  <a:pt x="4232" y="3416"/>
                  <a:pt x="4277" y="2347"/>
                </a:cubicBezTo>
                <a:cubicBezTo>
                  <a:pt x="4318" y="1116"/>
                  <a:pt x="3329" y="43"/>
                  <a:pt x="2110" y="2"/>
                </a:cubicBezTo>
                <a:cubicBezTo>
                  <a:pt x="2089" y="1"/>
                  <a:pt x="2069" y="1"/>
                  <a:pt x="20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452" y="1114889"/>
            <a:ext cx="1263294" cy="1185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80;p23"/>
          <p:cNvGrpSpPr/>
          <p:nvPr/>
        </p:nvGrpSpPr>
        <p:grpSpPr>
          <a:xfrm rot="931318">
            <a:off x="3254453" y="1251630"/>
            <a:ext cx="465162" cy="446512"/>
            <a:chOff x="3041125" y="1411775"/>
            <a:chExt cx="465175" cy="446525"/>
          </a:xfrm>
        </p:grpSpPr>
        <p:sp>
          <p:nvSpPr>
            <p:cNvPr id="17" name="Google Shape;181;p23"/>
            <p:cNvSpPr/>
            <p:nvPr/>
          </p:nvSpPr>
          <p:spPr>
            <a:xfrm>
              <a:off x="3212425" y="1411775"/>
              <a:ext cx="209350" cy="396350"/>
            </a:xfrm>
            <a:custGeom>
              <a:avLst/>
              <a:gdLst/>
              <a:ahLst/>
              <a:cxnLst/>
              <a:rect l="l" t="t" r="r" b="b"/>
              <a:pathLst>
                <a:path w="8374" h="15854" extrusionOk="0">
                  <a:moveTo>
                    <a:pt x="7893" y="0"/>
                  </a:moveTo>
                  <a:cubicBezTo>
                    <a:pt x="7503" y="363"/>
                    <a:pt x="7011" y="658"/>
                    <a:pt x="6739" y="1090"/>
                  </a:cubicBezTo>
                  <a:cubicBezTo>
                    <a:pt x="5934" y="2381"/>
                    <a:pt x="5128" y="3690"/>
                    <a:pt x="4465" y="5058"/>
                  </a:cubicBezTo>
                  <a:cubicBezTo>
                    <a:pt x="2979" y="8119"/>
                    <a:pt x="1545" y="11216"/>
                    <a:pt x="172" y="14331"/>
                  </a:cubicBezTo>
                  <a:cubicBezTo>
                    <a:pt x="0" y="14734"/>
                    <a:pt x="296" y="15343"/>
                    <a:pt x="380" y="15853"/>
                  </a:cubicBezTo>
                  <a:cubicBezTo>
                    <a:pt x="1019" y="15586"/>
                    <a:pt x="1238" y="15373"/>
                    <a:pt x="1374" y="15113"/>
                  </a:cubicBezTo>
                  <a:cubicBezTo>
                    <a:pt x="3476" y="11027"/>
                    <a:pt x="5595" y="6947"/>
                    <a:pt x="7650" y="2837"/>
                  </a:cubicBezTo>
                  <a:cubicBezTo>
                    <a:pt x="8041" y="2049"/>
                    <a:pt x="8142" y="1120"/>
                    <a:pt x="8374" y="262"/>
                  </a:cubicBezTo>
                  <a:cubicBezTo>
                    <a:pt x="8213" y="172"/>
                    <a:pt x="8054" y="90"/>
                    <a:pt x="78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2;p23"/>
            <p:cNvSpPr/>
            <p:nvPr/>
          </p:nvSpPr>
          <p:spPr>
            <a:xfrm>
              <a:off x="3357200" y="1665375"/>
              <a:ext cx="149100" cy="192925"/>
            </a:xfrm>
            <a:custGeom>
              <a:avLst/>
              <a:gdLst/>
              <a:ahLst/>
              <a:cxnLst/>
              <a:rect l="l" t="t" r="r" b="b"/>
              <a:pathLst>
                <a:path w="5964" h="7717" extrusionOk="0">
                  <a:moveTo>
                    <a:pt x="5543" y="1"/>
                  </a:moveTo>
                  <a:cubicBezTo>
                    <a:pt x="5081" y="219"/>
                    <a:pt x="4459" y="315"/>
                    <a:pt x="4187" y="670"/>
                  </a:cubicBezTo>
                  <a:cubicBezTo>
                    <a:pt x="2796" y="2488"/>
                    <a:pt x="1457" y="4341"/>
                    <a:pt x="208" y="6254"/>
                  </a:cubicBezTo>
                  <a:cubicBezTo>
                    <a:pt x="0" y="6568"/>
                    <a:pt x="302" y="7219"/>
                    <a:pt x="367" y="7716"/>
                  </a:cubicBezTo>
                  <a:cubicBezTo>
                    <a:pt x="776" y="7550"/>
                    <a:pt x="1321" y="7497"/>
                    <a:pt x="1558" y="7195"/>
                  </a:cubicBezTo>
                  <a:cubicBezTo>
                    <a:pt x="2884" y="5513"/>
                    <a:pt x="4157" y="3791"/>
                    <a:pt x="5382" y="2031"/>
                  </a:cubicBezTo>
                  <a:cubicBezTo>
                    <a:pt x="5702" y="1575"/>
                    <a:pt x="5780" y="954"/>
                    <a:pt x="5964" y="408"/>
                  </a:cubicBezTo>
                  <a:cubicBezTo>
                    <a:pt x="5827" y="273"/>
                    <a:pt x="5685" y="137"/>
                    <a:pt x="5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3;p23"/>
            <p:cNvSpPr/>
            <p:nvPr/>
          </p:nvSpPr>
          <p:spPr>
            <a:xfrm>
              <a:off x="3041125" y="1484175"/>
              <a:ext cx="92250" cy="219125"/>
            </a:xfrm>
            <a:custGeom>
              <a:avLst/>
              <a:gdLst/>
              <a:ahLst/>
              <a:cxnLst/>
              <a:rect l="l" t="t" r="r" b="b"/>
              <a:pathLst>
                <a:path w="3690" h="8765" extrusionOk="0">
                  <a:moveTo>
                    <a:pt x="2878" y="1"/>
                  </a:moveTo>
                  <a:cubicBezTo>
                    <a:pt x="2535" y="509"/>
                    <a:pt x="2050" y="965"/>
                    <a:pt x="1884" y="1523"/>
                  </a:cubicBezTo>
                  <a:cubicBezTo>
                    <a:pt x="1334" y="3329"/>
                    <a:pt x="978" y="5194"/>
                    <a:pt x="391" y="6981"/>
                  </a:cubicBezTo>
                  <a:cubicBezTo>
                    <a:pt x="1" y="8172"/>
                    <a:pt x="451" y="8557"/>
                    <a:pt x="1724" y="8765"/>
                  </a:cubicBezTo>
                  <a:cubicBezTo>
                    <a:pt x="2215" y="5880"/>
                    <a:pt x="3690" y="3251"/>
                    <a:pt x="3458" y="261"/>
                  </a:cubicBezTo>
                  <a:cubicBezTo>
                    <a:pt x="3269" y="178"/>
                    <a:pt x="3075" y="89"/>
                    <a:pt x="2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87;p23"/>
          <p:cNvSpPr/>
          <p:nvPr/>
        </p:nvSpPr>
        <p:spPr>
          <a:xfrm rot="956265">
            <a:off x="3336108" y="2341175"/>
            <a:ext cx="503925" cy="211525"/>
          </a:xfrm>
          <a:custGeom>
            <a:avLst/>
            <a:gdLst/>
            <a:ahLst/>
            <a:cxnLst/>
            <a:rect l="l" t="t" r="r" b="b"/>
            <a:pathLst>
              <a:path w="20157" h="8461" extrusionOk="0">
                <a:moveTo>
                  <a:pt x="16905" y="1"/>
                </a:moveTo>
                <a:cubicBezTo>
                  <a:pt x="16356" y="1"/>
                  <a:pt x="15835" y="127"/>
                  <a:pt x="15432" y="403"/>
                </a:cubicBezTo>
                <a:cubicBezTo>
                  <a:pt x="14680" y="918"/>
                  <a:pt x="13963" y="1510"/>
                  <a:pt x="13324" y="2155"/>
                </a:cubicBezTo>
                <a:cubicBezTo>
                  <a:pt x="12207" y="3277"/>
                  <a:pt x="11593" y="3786"/>
                  <a:pt x="10824" y="3786"/>
                </a:cubicBezTo>
                <a:cubicBezTo>
                  <a:pt x="10219" y="3786"/>
                  <a:pt x="9519" y="3471"/>
                  <a:pt x="8404" y="2890"/>
                </a:cubicBezTo>
                <a:cubicBezTo>
                  <a:pt x="7385" y="2363"/>
                  <a:pt x="6308" y="1955"/>
                  <a:pt x="5259" y="1486"/>
                </a:cubicBezTo>
                <a:cubicBezTo>
                  <a:pt x="2132" y="1783"/>
                  <a:pt x="0" y="3973"/>
                  <a:pt x="189" y="6970"/>
                </a:cubicBezTo>
                <a:cubicBezTo>
                  <a:pt x="225" y="7509"/>
                  <a:pt x="741" y="8403"/>
                  <a:pt x="1120" y="8450"/>
                </a:cubicBezTo>
                <a:cubicBezTo>
                  <a:pt x="1183" y="8457"/>
                  <a:pt x="1241" y="8460"/>
                  <a:pt x="1294" y="8460"/>
                </a:cubicBezTo>
                <a:cubicBezTo>
                  <a:pt x="2089" y="8460"/>
                  <a:pt x="1899" y="7696"/>
                  <a:pt x="1854" y="7047"/>
                </a:cubicBezTo>
                <a:cubicBezTo>
                  <a:pt x="1753" y="5697"/>
                  <a:pt x="2369" y="4489"/>
                  <a:pt x="3553" y="4044"/>
                </a:cubicBezTo>
                <a:cubicBezTo>
                  <a:pt x="3837" y="3939"/>
                  <a:pt x="4153" y="3898"/>
                  <a:pt x="4483" y="3898"/>
                </a:cubicBezTo>
                <a:cubicBezTo>
                  <a:pt x="5157" y="3898"/>
                  <a:pt x="5892" y="4069"/>
                  <a:pt x="6543" y="4216"/>
                </a:cubicBezTo>
                <a:cubicBezTo>
                  <a:pt x="7273" y="4382"/>
                  <a:pt x="7899" y="4927"/>
                  <a:pt x="8604" y="5224"/>
                </a:cubicBezTo>
                <a:cubicBezTo>
                  <a:pt x="9564" y="5623"/>
                  <a:pt x="10361" y="5834"/>
                  <a:pt x="11078" y="5834"/>
                </a:cubicBezTo>
                <a:cubicBezTo>
                  <a:pt x="12264" y="5834"/>
                  <a:pt x="13232" y="5255"/>
                  <a:pt x="14354" y="3986"/>
                </a:cubicBezTo>
                <a:cubicBezTo>
                  <a:pt x="15233" y="2991"/>
                  <a:pt x="16053" y="1980"/>
                  <a:pt x="17148" y="1980"/>
                </a:cubicBezTo>
                <a:cubicBezTo>
                  <a:pt x="17676" y="1980"/>
                  <a:pt x="18268" y="2215"/>
                  <a:pt x="18962" y="2801"/>
                </a:cubicBezTo>
                <a:cubicBezTo>
                  <a:pt x="19042" y="2869"/>
                  <a:pt x="19202" y="2899"/>
                  <a:pt x="19374" y="2899"/>
                </a:cubicBezTo>
                <a:cubicBezTo>
                  <a:pt x="19634" y="2899"/>
                  <a:pt x="19918" y="2831"/>
                  <a:pt x="19986" y="2724"/>
                </a:cubicBezTo>
                <a:cubicBezTo>
                  <a:pt x="20157" y="2452"/>
                  <a:pt x="20121" y="1920"/>
                  <a:pt x="19968" y="1605"/>
                </a:cubicBezTo>
                <a:cubicBezTo>
                  <a:pt x="19490" y="628"/>
                  <a:pt x="18130" y="1"/>
                  <a:pt x="169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678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plans</a:t>
            </a:r>
            <a:endParaRPr dirty="0"/>
          </a:p>
        </p:txBody>
      </p:sp>
      <p:sp>
        <p:nvSpPr>
          <p:cNvPr id="261" name="Google Shape;261;p32"/>
          <p:cNvSpPr txBox="1">
            <a:spLocks noGrp="1"/>
          </p:cNvSpPr>
          <p:nvPr>
            <p:ph type="body" idx="4294967295"/>
          </p:nvPr>
        </p:nvSpPr>
        <p:spPr>
          <a:xfrm>
            <a:off x="0" y="2030413"/>
            <a:ext cx="4373563" cy="2152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>
            <a:spLocks noGrp="1"/>
          </p:cNvSpPr>
          <p:nvPr>
            <p:ph type="title"/>
          </p:nvPr>
        </p:nvSpPr>
        <p:spPr>
          <a:xfrm>
            <a:off x="505950" y="1707900"/>
            <a:ext cx="551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so much!</a:t>
            </a:r>
            <a:endParaRPr/>
          </a:p>
        </p:txBody>
      </p:sp>
      <p:grpSp>
        <p:nvGrpSpPr>
          <p:cNvPr id="269" name="Google Shape;269;p33"/>
          <p:cNvGrpSpPr/>
          <p:nvPr/>
        </p:nvGrpSpPr>
        <p:grpSpPr>
          <a:xfrm rot="931318">
            <a:off x="4808928" y="1449755"/>
            <a:ext cx="465162" cy="446512"/>
            <a:chOff x="3041125" y="1411775"/>
            <a:chExt cx="465175" cy="446525"/>
          </a:xfrm>
        </p:grpSpPr>
        <p:sp>
          <p:nvSpPr>
            <p:cNvPr id="270" name="Google Shape;270;p33"/>
            <p:cNvSpPr/>
            <p:nvPr/>
          </p:nvSpPr>
          <p:spPr>
            <a:xfrm>
              <a:off x="3212425" y="1411775"/>
              <a:ext cx="209350" cy="396350"/>
            </a:xfrm>
            <a:custGeom>
              <a:avLst/>
              <a:gdLst/>
              <a:ahLst/>
              <a:cxnLst/>
              <a:rect l="l" t="t" r="r" b="b"/>
              <a:pathLst>
                <a:path w="8374" h="15854" extrusionOk="0">
                  <a:moveTo>
                    <a:pt x="7893" y="0"/>
                  </a:moveTo>
                  <a:cubicBezTo>
                    <a:pt x="7503" y="363"/>
                    <a:pt x="7011" y="658"/>
                    <a:pt x="6739" y="1090"/>
                  </a:cubicBezTo>
                  <a:cubicBezTo>
                    <a:pt x="5934" y="2381"/>
                    <a:pt x="5128" y="3690"/>
                    <a:pt x="4465" y="5058"/>
                  </a:cubicBezTo>
                  <a:cubicBezTo>
                    <a:pt x="2979" y="8119"/>
                    <a:pt x="1545" y="11216"/>
                    <a:pt x="172" y="14331"/>
                  </a:cubicBezTo>
                  <a:cubicBezTo>
                    <a:pt x="0" y="14734"/>
                    <a:pt x="296" y="15343"/>
                    <a:pt x="380" y="15853"/>
                  </a:cubicBezTo>
                  <a:cubicBezTo>
                    <a:pt x="1019" y="15586"/>
                    <a:pt x="1238" y="15373"/>
                    <a:pt x="1374" y="15113"/>
                  </a:cubicBezTo>
                  <a:cubicBezTo>
                    <a:pt x="3476" y="11027"/>
                    <a:pt x="5595" y="6947"/>
                    <a:pt x="7650" y="2837"/>
                  </a:cubicBezTo>
                  <a:cubicBezTo>
                    <a:pt x="8041" y="2049"/>
                    <a:pt x="8142" y="1120"/>
                    <a:pt x="8374" y="262"/>
                  </a:cubicBezTo>
                  <a:cubicBezTo>
                    <a:pt x="8213" y="172"/>
                    <a:pt x="8054" y="90"/>
                    <a:pt x="7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3357200" y="1665375"/>
              <a:ext cx="149100" cy="192925"/>
            </a:xfrm>
            <a:custGeom>
              <a:avLst/>
              <a:gdLst/>
              <a:ahLst/>
              <a:cxnLst/>
              <a:rect l="l" t="t" r="r" b="b"/>
              <a:pathLst>
                <a:path w="5964" h="7717" extrusionOk="0">
                  <a:moveTo>
                    <a:pt x="5543" y="1"/>
                  </a:moveTo>
                  <a:cubicBezTo>
                    <a:pt x="5081" y="219"/>
                    <a:pt x="4459" y="315"/>
                    <a:pt x="4187" y="670"/>
                  </a:cubicBezTo>
                  <a:cubicBezTo>
                    <a:pt x="2796" y="2488"/>
                    <a:pt x="1457" y="4341"/>
                    <a:pt x="208" y="6254"/>
                  </a:cubicBezTo>
                  <a:cubicBezTo>
                    <a:pt x="0" y="6568"/>
                    <a:pt x="302" y="7219"/>
                    <a:pt x="367" y="7716"/>
                  </a:cubicBezTo>
                  <a:cubicBezTo>
                    <a:pt x="776" y="7550"/>
                    <a:pt x="1321" y="7497"/>
                    <a:pt x="1558" y="7195"/>
                  </a:cubicBezTo>
                  <a:cubicBezTo>
                    <a:pt x="2884" y="5513"/>
                    <a:pt x="4157" y="3791"/>
                    <a:pt x="5382" y="2031"/>
                  </a:cubicBezTo>
                  <a:cubicBezTo>
                    <a:pt x="5702" y="1575"/>
                    <a:pt x="5780" y="954"/>
                    <a:pt x="5964" y="408"/>
                  </a:cubicBezTo>
                  <a:cubicBezTo>
                    <a:pt x="5827" y="273"/>
                    <a:pt x="5685" y="137"/>
                    <a:pt x="5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3041125" y="1484175"/>
              <a:ext cx="92250" cy="219125"/>
            </a:xfrm>
            <a:custGeom>
              <a:avLst/>
              <a:gdLst/>
              <a:ahLst/>
              <a:cxnLst/>
              <a:rect l="l" t="t" r="r" b="b"/>
              <a:pathLst>
                <a:path w="3690" h="8765" extrusionOk="0">
                  <a:moveTo>
                    <a:pt x="2878" y="1"/>
                  </a:moveTo>
                  <a:cubicBezTo>
                    <a:pt x="2535" y="509"/>
                    <a:pt x="2050" y="965"/>
                    <a:pt x="1884" y="1523"/>
                  </a:cubicBezTo>
                  <a:cubicBezTo>
                    <a:pt x="1334" y="3329"/>
                    <a:pt x="978" y="5194"/>
                    <a:pt x="391" y="6981"/>
                  </a:cubicBezTo>
                  <a:cubicBezTo>
                    <a:pt x="1" y="8172"/>
                    <a:pt x="451" y="8557"/>
                    <a:pt x="1724" y="8765"/>
                  </a:cubicBezTo>
                  <a:cubicBezTo>
                    <a:pt x="2215" y="5880"/>
                    <a:pt x="3690" y="3251"/>
                    <a:pt x="3458" y="261"/>
                  </a:cubicBezTo>
                  <a:cubicBezTo>
                    <a:pt x="3269" y="178"/>
                    <a:pt x="3075" y="89"/>
                    <a:pt x="28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33"/>
          <p:cNvSpPr/>
          <p:nvPr/>
        </p:nvSpPr>
        <p:spPr>
          <a:xfrm>
            <a:off x="505950" y="2522075"/>
            <a:ext cx="3168100" cy="171800"/>
          </a:xfrm>
          <a:custGeom>
            <a:avLst/>
            <a:gdLst/>
            <a:ahLst/>
            <a:cxnLst/>
            <a:rect l="l" t="t" r="r" b="b"/>
            <a:pathLst>
              <a:path w="126724" h="6872" extrusionOk="0">
                <a:moveTo>
                  <a:pt x="116267" y="0"/>
                </a:moveTo>
                <a:lnTo>
                  <a:pt x="116267" y="0"/>
                </a:lnTo>
                <a:cubicBezTo>
                  <a:pt x="115425" y="88"/>
                  <a:pt x="114554" y="154"/>
                  <a:pt x="113797" y="486"/>
                </a:cubicBezTo>
                <a:cubicBezTo>
                  <a:pt x="112749" y="941"/>
                  <a:pt x="111747" y="1539"/>
                  <a:pt x="110795" y="2179"/>
                </a:cubicBezTo>
                <a:cubicBezTo>
                  <a:pt x="109519" y="3036"/>
                  <a:pt x="108172" y="3448"/>
                  <a:pt x="106740" y="3448"/>
                </a:cubicBezTo>
                <a:cubicBezTo>
                  <a:pt x="106232" y="3448"/>
                  <a:pt x="105712" y="3396"/>
                  <a:pt x="105181" y="3293"/>
                </a:cubicBezTo>
                <a:cubicBezTo>
                  <a:pt x="105079" y="3271"/>
                  <a:pt x="104960" y="3228"/>
                  <a:pt x="104859" y="3228"/>
                </a:cubicBezTo>
                <a:cubicBezTo>
                  <a:pt x="104826" y="3228"/>
                  <a:pt x="104794" y="3233"/>
                  <a:pt x="104766" y="3245"/>
                </a:cubicBezTo>
                <a:cubicBezTo>
                  <a:pt x="104523" y="3339"/>
                  <a:pt x="104388" y="3394"/>
                  <a:pt x="104268" y="3394"/>
                </a:cubicBezTo>
                <a:cubicBezTo>
                  <a:pt x="104116" y="3394"/>
                  <a:pt x="103987" y="3306"/>
                  <a:pt x="103689" y="3097"/>
                </a:cubicBezTo>
                <a:cubicBezTo>
                  <a:pt x="103783" y="3056"/>
                  <a:pt x="103867" y="3015"/>
                  <a:pt x="103979" y="2966"/>
                </a:cubicBezTo>
                <a:cubicBezTo>
                  <a:pt x="103729" y="2899"/>
                  <a:pt x="103468" y="2744"/>
                  <a:pt x="103257" y="2744"/>
                </a:cubicBezTo>
                <a:cubicBezTo>
                  <a:pt x="103228" y="2744"/>
                  <a:pt x="103200" y="2747"/>
                  <a:pt x="103173" y="2753"/>
                </a:cubicBezTo>
                <a:cubicBezTo>
                  <a:pt x="103038" y="2788"/>
                  <a:pt x="102911" y="2803"/>
                  <a:pt x="102790" y="2803"/>
                </a:cubicBezTo>
                <a:cubicBezTo>
                  <a:pt x="102204" y="2803"/>
                  <a:pt x="101771" y="2439"/>
                  <a:pt x="101290" y="2121"/>
                </a:cubicBezTo>
                <a:cubicBezTo>
                  <a:pt x="100858" y="1836"/>
                  <a:pt x="100355" y="1646"/>
                  <a:pt x="99863" y="1468"/>
                </a:cubicBezTo>
                <a:cubicBezTo>
                  <a:pt x="99461" y="1321"/>
                  <a:pt x="99016" y="1261"/>
                  <a:pt x="98608" y="1132"/>
                </a:cubicBezTo>
                <a:cubicBezTo>
                  <a:pt x="98086" y="959"/>
                  <a:pt x="97591" y="690"/>
                  <a:pt x="97023" y="690"/>
                </a:cubicBezTo>
                <a:cubicBezTo>
                  <a:pt x="96946" y="690"/>
                  <a:pt x="96869" y="695"/>
                  <a:pt x="96789" y="705"/>
                </a:cubicBezTo>
                <a:cubicBezTo>
                  <a:pt x="96781" y="706"/>
                  <a:pt x="96773" y="707"/>
                  <a:pt x="96765" y="707"/>
                </a:cubicBezTo>
                <a:cubicBezTo>
                  <a:pt x="96606" y="707"/>
                  <a:pt x="96424" y="507"/>
                  <a:pt x="96239" y="457"/>
                </a:cubicBezTo>
                <a:cubicBezTo>
                  <a:pt x="95979" y="385"/>
                  <a:pt x="95701" y="356"/>
                  <a:pt x="95433" y="314"/>
                </a:cubicBezTo>
                <a:cubicBezTo>
                  <a:pt x="95215" y="231"/>
                  <a:pt x="95062" y="183"/>
                  <a:pt x="94930" y="183"/>
                </a:cubicBezTo>
                <a:cubicBezTo>
                  <a:pt x="94741" y="183"/>
                  <a:pt x="94596" y="283"/>
                  <a:pt x="94362" y="528"/>
                </a:cubicBezTo>
                <a:cubicBezTo>
                  <a:pt x="94234" y="661"/>
                  <a:pt x="93942" y="713"/>
                  <a:pt x="93664" y="713"/>
                </a:cubicBezTo>
                <a:cubicBezTo>
                  <a:pt x="93375" y="713"/>
                  <a:pt x="93102" y="656"/>
                  <a:pt x="93047" y="574"/>
                </a:cubicBezTo>
                <a:cubicBezTo>
                  <a:pt x="92178" y="864"/>
                  <a:pt x="91360" y="1149"/>
                  <a:pt x="90536" y="1410"/>
                </a:cubicBezTo>
                <a:cubicBezTo>
                  <a:pt x="90145" y="1534"/>
                  <a:pt x="89702" y="1545"/>
                  <a:pt x="89358" y="1741"/>
                </a:cubicBezTo>
                <a:cubicBezTo>
                  <a:pt x="88863" y="2023"/>
                  <a:pt x="88570" y="2662"/>
                  <a:pt x="87922" y="2662"/>
                </a:cubicBezTo>
                <a:cubicBezTo>
                  <a:pt x="87833" y="2662"/>
                  <a:pt x="87738" y="2650"/>
                  <a:pt x="87635" y="2624"/>
                </a:cubicBezTo>
                <a:cubicBezTo>
                  <a:pt x="87628" y="2622"/>
                  <a:pt x="87621" y="2621"/>
                  <a:pt x="87613" y="2621"/>
                </a:cubicBezTo>
                <a:cubicBezTo>
                  <a:pt x="87518" y="2621"/>
                  <a:pt x="87357" y="2745"/>
                  <a:pt x="87286" y="2848"/>
                </a:cubicBezTo>
                <a:cubicBezTo>
                  <a:pt x="86670" y="3748"/>
                  <a:pt x="85698" y="3712"/>
                  <a:pt x="84793" y="3755"/>
                </a:cubicBezTo>
                <a:cubicBezTo>
                  <a:pt x="84784" y="3755"/>
                  <a:pt x="84776" y="3756"/>
                  <a:pt x="84767" y="3756"/>
                </a:cubicBezTo>
                <a:cubicBezTo>
                  <a:pt x="84402" y="3756"/>
                  <a:pt x="84038" y="3411"/>
                  <a:pt x="83662" y="3393"/>
                </a:cubicBezTo>
                <a:cubicBezTo>
                  <a:pt x="82785" y="3340"/>
                  <a:pt x="81891" y="3387"/>
                  <a:pt x="81080" y="3026"/>
                </a:cubicBezTo>
                <a:cubicBezTo>
                  <a:pt x="80683" y="2848"/>
                  <a:pt x="80399" y="2416"/>
                  <a:pt x="80002" y="2244"/>
                </a:cubicBezTo>
                <a:cubicBezTo>
                  <a:pt x="79327" y="1954"/>
                  <a:pt x="78605" y="1777"/>
                  <a:pt x="77895" y="1569"/>
                </a:cubicBezTo>
                <a:cubicBezTo>
                  <a:pt x="77504" y="1457"/>
                  <a:pt x="77095" y="1403"/>
                  <a:pt x="76704" y="1279"/>
                </a:cubicBezTo>
                <a:cubicBezTo>
                  <a:pt x="76573" y="1238"/>
                  <a:pt x="76485" y="1061"/>
                  <a:pt x="76367" y="941"/>
                </a:cubicBezTo>
                <a:cubicBezTo>
                  <a:pt x="75892" y="883"/>
                  <a:pt x="75277" y="918"/>
                  <a:pt x="74774" y="705"/>
                </a:cubicBezTo>
                <a:cubicBezTo>
                  <a:pt x="74346" y="521"/>
                  <a:pt x="73942" y="418"/>
                  <a:pt x="73546" y="418"/>
                </a:cubicBezTo>
                <a:cubicBezTo>
                  <a:pt x="73114" y="418"/>
                  <a:pt x="72692" y="540"/>
                  <a:pt x="72257" y="812"/>
                </a:cubicBezTo>
                <a:cubicBezTo>
                  <a:pt x="72210" y="842"/>
                  <a:pt x="72151" y="853"/>
                  <a:pt x="72087" y="853"/>
                </a:cubicBezTo>
                <a:cubicBezTo>
                  <a:pt x="71908" y="853"/>
                  <a:pt x="71678" y="769"/>
                  <a:pt x="71487" y="763"/>
                </a:cubicBezTo>
                <a:cubicBezTo>
                  <a:pt x="71403" y="763"/>
                  <a:pt x="71301" y="759"/>
                  <a:pt x="71202" y="759"/>
                </a:cubicBezTo>
                <a:cubicBezTo>
                  <a:pt x="71036" y="759"/>
                  <a:pt x="70880" y="773"/>
                  <a:pt x="70836" y="847"/>
                </a:cubicBezTo>
                <a:cubicBezTo>
                  <a:pt x="70655" y="1146"/>
                  <a:pt x="70437" y="1210"/>
                  <a:pt x="70208" y="1210"/>
                </a:cubicBezTo>
                <a:cubicBezTo>
                  <a:pt x="70038" y="1210"/>
                  <a:pt x="69862" y="1175"/>
                  <a:pt x="69691" y="1175"/>
                </a:cubicBezTo>
                <a:cubicBezTo>
                  <a:pt x="69552" y="1175"/>
                  <a:pt x="69417" y="1198"/>
                  <a:pt x="69289" y="1279"/>
                </a:cubicBezTo>
                <a:cubicBezTo>
                  <a:pt x="69289" y="1279"/>
                  <a:pt x="69289" y="1279"/>
                  <a:pt x="69289" y="1279"/>
                </a:cubicBezTo>
                <a:cubicBezTo>
                  <a:pt x="69289" y="1279"/>
                  <a:pt x="69283" y="1487"/>
                  <a:pt x="69225" y="1504"/>
                </a:cubicBezTo>
                <a:cubicBezTo>
                  <a:pt x="68627" y="1682"/>
                  <a:pt x="68010" y="1812"/>
                  <a:pt x="67413" y="1996"/>
                </a:cubicBezTo>
                <a:cubicBezTo>
                  <a:pt x="67105" y="2091"/>
                  <a:pt x="66815" y="2256"/>
                  <a:pt x="66531" y="2411"/>
                </a:cubicBezTo>
                <a:cubicBezTo>
                  <a:pt x="66335" y="2517"/>
                  <a:pt x="66181" y="2712"/>
                  <a:pt x="65979" y="2783"/>
                </a:cubicBezTo>
                <a:cubicBezTo>
                  <a:pt x="64843" y="3168"/>
                  <a:pt x="63689" y="3529"/>
                  <a:pt x="62546" y="3909"/>
                </a:cubicBezTo>
                <a:cubicBezTo>
                  <a:pt x="62480" y="3933"/>
                  <a:pt x="62432" y="4039"/>
                  <a:pt x="62368" y="4051"/>
                </a:cubicBezTo>
                <a:cubicBezTo>
                  <a:pt x="61871" y="4127"/>
                  <a:pt x="61379" y="4199"/>
                  <a:pt x="60882" y="4258"/>
                </a:cubicBezTo>
                <a:cubicBezTo>
                  <a:pt x="60876" y="4259"/>
                  <a:pt x="60870" y="4259"/>
                  <a:pt x="60864" y="4259"/>
                </a:cubicBezTo>
                <a:cubicBezTo>
                  <a:pt x="60780" y="4259"/>
                  <a:pt x="60692" y="4187"/>
                  <a:pt x="60603" y="4187"/>
                </a:cubicBezTo>
                <a:cubicBezTo>
                  <a:pt x="60300" y="4187"/>
                  <a:pt x="59890" y="4267"/>
                  <a:pt x="59592" y="4267"/>
                </a:cubicBezTo>
                <a:cubicBezTo>
                  <a:pt x="59424" y="4267"/>
                  <a:pt x="59292" y="4242"/>
                  <a:pt x="59235" y="4163"/>
                </a:cubicBezTo>
                <a:cubicBezTo>
                  <a:pt x="59040" y="3890"/>
                  <a:pt x="58830" y="3771"/>
                  <a:pt x="58631" y="3771"/>
                </a:cubicBezTo>
                <a:cubicBezTo>
                  <a:pt x="58528" y="3771"/>
                  <a:pt x="58428" y="3803"/>
                  <a:pt x="58335" y="3862"/>
                </a:cubicBezTo>
                <a:cubicBezTo>
                  <a:pt x="58178" y="3960"/>
                  <a:pt x="58043" y="3999"/>
                  <a:pt x="57921" y="3999"/>
                </a:cubicBezTo>
                <a:cubicBezTo>
                  <a:pt x="57646" y="3999"/>
                  <a:pt x="57436" y="3804"/>
                  <a:pt x="57187" y="3649"/>
                </a:cubicBezTo>
                <a:cubicBezTo>
                  <a:pt x="56665" y="3322"/>
                  <a:pt x="56143" y="2973"/>
                  <a:pt x="55575" y="2747"/>
                </a:cubicBezTo>
                <a:cubicBezTo>
                  <a:pt x="55203" y="2600"/>
                  <a:pt x="54735" y="2706"/>
                  <a:pt x="54339" y="2588"/>
                </a:cubicBezTo>
                <a:cubicBezTo>
                  <a:pt x="53473" y="2327"/>
                  <a:pt x="52620" y="2020"/>
                  <a:pt x="51780" y="1687"/>
                </a:cubicBezTo>
                <a:cubicBezTo>
                  <a:pt x="51549" y="1599"/>
                  <a:pt x="51371" y="1367"/>
                  <a:pt x="51289" y="1304"/>
                </a:cubicBezTo>
                <a:cubicBezTo>
                  <a:pt x="51095" y="1353"/>
                  <a:pt x="50947" y="1435"/>
                  <a:pt x="50822" y="1435"/>
                </a:cubicBezTo>
                <a:cubicBezTo>
                  <a:pt x="50801" y="1435"/>
                  <a:pt x="50781" y="1432"/>
                  <a:pt x="50761" y="1427"/>
                </a:cubicBezTo>
                <a:cubicBezTo>
                  <a:pt x="50619" y="1392"/>
                  <a:pt x="50507" y="1232"/>
                  <a:pt x="50294" y="1055"/>
                </a:cubicBezTo>
                <a:cubicBezTo>
                  <a:pt x="50129" y="1055"/>
                  <a:pt x="49902" y="1029"/>
                  <a:pt x="49656" y="1029"/>
                </a:cubicBezTo>
                <a:cubicBezTo>
                  <a:pt x="49512" y="1029"/>
                  <a:pt x="49362" y="1038"/>
                  <a:pt x="49215" y="1066"/>
                </a:cubicBezTo>
                <a:cubicBezTo>
                  <a:pt x="48091" y="1291"/>
                  <a:pt x="46971" y="1564"/>
                  <a:pt x="45858" y="1848"/>
                </a:cubicBezTo>
                <a:cubicBezTo>
                  <a:pt x="45331" y="1984"/>
                  <a:pt x="44822" y="2173"/>
                  <a:pt x="44306" y="2357"/>
                </a:cubicBezTo>
                <a:cubicBezTo>
                  <a:pt x="43225" y="2747"/>
                  <a:pt x="42149" y="3150"/>
                  <a:pt x="41109" y="3533"/>
                </a:cubicBezTo>
                <a:lnTo>
                  <a:pt x="41109" y="3533"/>
                </a:lnTo>
                <a:cubicBezTo>
                  <a:pt x="41109" y="3529"/>
                  <a:pt x="41109" y="3528"/>
                  <a:pt x="41108" y="3528"/>
                </a:cubicBezTo>
                <a:lnTo>
                  <a:pt x="41108" y="3528"/>
                </a:lnTo>
                <a:cubicBezTo>
                  <a:pt x="41107" y="3528"/>
                  <a:pt x="41105" y="3530"/>
                  <a:pt x="41103" y="3535"/>
                </a:cubicBezTo>
                <a:cubicBezTo>
                  <a:pt x="41105" y="3534"/>
                  <a:pt x="41107" y="3533"/>
                  <a:pt x="41109" y="3533"/>
                </a:cubicBezTo>
                <a:lnTo>
                  <a:pt x="41109" y="3533"/>
                </a:lnTo>
                <a:cubicBezTo>
                  <a:pt x="41107" y="3555"/>
                  <a:pt x="41083" y="3641"/>
                  <a:pt x="41056" y="3641"/>
                </a:cubicBezTo>
                <a:cubicBezTo>
                  <a:pt x="40589" y="3671"/>
                  <a:pt x="40114" y="3649"/>
                  <a:pt x="39652" y="3707"/>
                </a:cubicBezTo>
                <a:cubicBezTo>
                  <a:pt x="39075" y="3789"/>
                  <a:pt x="38503" y="4033"/>
                  <a:pt x="37937" y="4033"/>
                </a:cubicBezTo>
                <a:cubicBezTo>
                  <a:pt x="37922" y="4033"/>
                  <a:pt x="37908" y="4033"/>
                  <a:pt x="37894" y="4032"/>
                </a:cubicBezTo>
                <a:cubicBezTo>
                  <a:pt x="36574" y="4009"/>
                  <a:pt x="35252" y="3897"/>
                  <a:pt x="34016" y="3357"/>
                </a:cubicBezTo>
                <a:cubicBezTo>
                  <a:pt x="33962" y="3334"/>
                  <a:pt x="33909" y="3329"/>
                  <a:pt x="33802" y="3305"/>
                </a:cubicBezTo>
                <a:lnTo>
                  <a:pt x="33802" y="3305"/>
                </a:lnTo>
                <a:cubicBezTo>
                  <a:pt x="33937" y="3458"/>
                  <a:pt x="34033" y="3565"/>
                  <a:pt x="34128" y="3671"/>
                </a:cubicBezTo>
                <a:cubicBezTo>
                  <a:pt x="33784" y="3619"/>
                  <a:pt x="33565" y="3387"/>
                  <a:pt x="33298" y="3280"/>
                </a:cubicBezTo>
                <a:cubicBezTo>
                  <a:pt x="32511" y="2979"/>
                  <a:pt x="31693" y="2742"/>
                  <a:pt x="30906" y="2446"/>
                </a:cubicBezTo>
                <a:cubicBezTo>
                  <a:pt x="30682" y="2362"/>
                  <a:pt x="30527" y="2067"/>
                  <a:pt x="30308" y="2014"/>
                </a:cubicBezTo>
                <a:cubicBezTo>
                  <a:pt x="29367" y="1807"/>
                  <a:pt x="28413" y="1652"/>
                  <a:pt x="27465" y="1474"/>
                </a:cubicBezTo>
                <a:cubicBezTo>
                  <a:pt x="27407" y="1463"/>
                  <a:pt x="27359" y="1397"/>
                  <a:pt x="27258" y="1326"/>
                </a:cubicBezTo>
                <a:cubicBezTo>
                  <a:pt x="27413" y="1261"/>
                  <a:pt x="27519" y="1214"/>
                  <a:pt x="27637" y="1167"/>
                </a:cubicBezTo>
                <a:cubicBezTo>
                  <a:pt x="27606" y="1159"/>
                  <a:pt x="27575" y="1156"/>
                  <a:pt x="27544" y="1156"/>
                </a:cubicBezTo>
                <a:cubicBezTo>
                  <a:pt x="27283" y="1156"/>
                  <a:pt x="27026" y="1405"/>
                  <a:pt x="26770" y="1405"/>
                </a:cubicBezTo>
                <a:cubicBezTo>
                  <a:pt x="26647" y="1405"/>
                  <a:pt x="26523" y="1346"/>
                  <a:pt x="26399" y="1173"/>
                </a:cubicBezTo>
                <a:cubicBezTo>
                  <a:pt x="26286" y="1403"/>
                  <a:pt x="26165" y="1476"/>
                  <a:pt x="26039" y="1476"/>
                </a:cubicBezTo>
                <a:cubicBezTo>
                  <a:pt x="25830" y="1476"/>
                  <a:pt x="25609" y="1275"/>
                  <a:pt x="25388" y="1250"/>
                </a:cubicBezTo>
                <a:cubicBezTo>
                  <a:pt x="25372" y="1248"/>
                  <a:pt x="25355" y="1247"/>
                  <a:pt x="25339" y="1247"/>
                </a:cubicBezTo>
                <a:cubicBezTo>
                  <a:pt x="25126" y="1247"/>
                  <a:pt x="24891" y="1387"/>
                  <a:pt x="24677" y="1468"/>
                </a:cubicBezTo>
                <a:cubicBezTo>
                  <a:pt x="24380" y="1588"/>
                  <a:pt x="24103" y="1771"/>
                  <a:pt x="23794" y="1848"/>
                </a:cubicBezTo>
                <a:cubicBezTo>
                  <a:pt x="23445" y="1943"/>
                  <a:pt x="23030" y="1872"/>
                  <a:pt x="22710" y="2020"/>
                </a:cubicBezTo>
                <a:cubicBezTo>
                  <a:pt x="21722" y="2482"/>
                  <a:pt x="20769" y="3032"/>
                  <a:pt x="19780" y="3506"/>
                </a:cubicBezTo>
                <a:cubicBezTo>
                  <a:pt x="19708" y="3542"/>
                  <a:pt x="19624" y="3553"/>
                  <a:pt x="19535" y="3553"/>
                </a:cubicBezTo>
                <a:cubicBezTo>
                  <a:pt x="19388" y="3553"/>
                  <a:pt x="19226" y="3523"/>
                  <a:pt x="19075" y="3523"/>
                </a:cubicBezTo>
                <a:cubicBezTo>
                  <a:pt x="18984" y="3898"/>
                  <a:pt x="18722" y="4121"/>
                  <a:pt x="18422" y="4121"/>
                </a:cubicBezTo>
                <a:cubicBezTo>
                  <a:pt x="18290" y="4121"/>
                  <a:pt x="18150" y="4078"/>
                  <a:pt x="18014" y="3985"/>
                </a:cubicBezTo>
                <a:cubicBezTo>
                  <a:pt x="17943" y="4127"/>
                  <a:pt x="17872" y="4270"/>
                  <a:pt x="17779" y="4459"/>
                </a:cubicBezTo>
                <a:cubicBezTo>
                  <a:pt x="17672" y="4388"/>
                  <a:pt x="17601" y="4329"/>
                  <a:pt x="17523" y="4299"/>
                </a:cubicBezTo>
                <a:cubicBezTo>
                  <a:pt x="17415" y="4257"/>
                  <a:pt x="17315" y="4240"/>
                  <a:pt x="17220" y="4240"/>
                </a:cubicBezTo>
                <a:cubicBezTo>
                  <a:pt x="16861" y="4240"/>
                  <a:pt x="16574" y="4492"/>
                  <a:pt x="16232" y="4619"/>
                </a:cubicBezTo>
                <a:cubicBezTo>
                  <a:pt x="16173" y="4642"/>
                  <a:pt x="16109" y="4651"/>
                  <a:pt x="16042" y="4651"/>
                </a:cubicBezTo>
                <a:cubicBezTo>
                  <a:pt x="15697" y="4651"/>
                  <a:pt x="15256" y="4401"/>
                  <a:pt x="14865" y="4316"/>
                </a:cubicBezTo>
                <a:cubicBezTo>
                  <a:pt x="14835" y="4310"/>
                  <a:pt x="14803" y="4307"/>
                  <a:pt x="14771" y="4307"/>
                </a:cubicBezTo>
                <a:cubicBezTo>
                  <a:pt x="14655" y="4307"/>
                  <a:pt x="14529" y="4341"/>
                  <a:pt x="14418" y="4341"/>
                </a:cubicBezTo>
                <a:cubicBezTo>
                  <a:pt x="14370" y="4341"/>
                  <a:pt x="14324" y="4334"/>
                  <a:pt x="14284" y="4316"/>
                </a:cubicBezTo>
                <a:cubicBezTo>
                  <a:pt x="13960" y="4171"/>
                  <a:pt x="13563" y="3766"/>
                  <a:pt x="13347" y="3766"/>
                </a:cubicBezTo>
                <a:cubicBezTo>
                  <a:pt x="13326" y="3766"/>
                  <a:pt x="13306" y="3770"/>
                  <a:pt x="13289" y="3778"/>
                </a:cubicBezTo>
                <a:cubicBezTo>
                  <a:pt x="13159" y="3839"/>
                  <a:pt x="13059" y="3865"/>
                  <a:pt x="12978" y="3865"/>
                </a:cubicBezTo>
                <a:cubicBezTo>
                  <a:pt x="12710" y="3865"/>
                  <a:pt x="12668" y="3578"/>
                  <a:pt x="12532" y="3387"/>
                </a:cubicBezTo>
                <a:cubicBezTo>
                  <a:pt x="12382" y="3423"/>
                  <a:pt x="12239" y="3439"/>
                  <a:pt x="12101" y="3439"/>
                </a:cubicBezTo>
                <a:cubicBezTo>
                  <a:pt x="11317" y="3439"/>
                  <a:pt x="10707" y="2917"/>
                  <a:pt x="10234" y="2433"/>
                </a:cubicBezTo>
                <a:cubicBezTo>
                  <a:pt x="9411" y="1605"/>
                  <a:pt x="8257" y="1979"/>
                  <a:pt x="7410" y="1362"/>
                </a:cubicBezTo>
                <a:cubicBezTo>
                  <a:pt x="7077" y="1119"/>
                  <a:pt x="6551" y="1154"/>
                  <a:pt x="6106" y="1072"/>
                </a:cubicBezTo>
                <a:cubicBezTo>
                  <a:pt x="6012" y="1055"/>
                  <a:pt x="5904" y="1028"/>
                  <a:pt x="5807" y="1028"/>
                </a:cubicBezTo>
                <a:cubicBezTo>
                  <a:pt x="5764" y="1028"/>
                  <a:pt x="5723" y="1033"/>
                  <a:pt x="5686" y="1048"/>
                </a:cubicBezTo>
                <a:cubicBezTo>
                  <a:pt x="5112" y="1261"/>
                  <a:pt x="4562" y="1528"/>
                  <a:pt x="3986" y="1723"/>
                </a:cubicBezTo>
                <a:cubicBezTo>
                  <a:pt x="3572" y="1872"/>
                  <a:pt x="3111" y="1889"/>
                  <a:pt x="2707" y="2061"/>
                </a:cubicBezTo>
                <a:cubicBezTo>
                  <a:pt x="2453" y="2168"/>
                  <a:pt x="2281" y="2463"/>
                  <a:pt x="2074" y="2671"/>
                </a:cubicBezTo>
                <a:cubicBezTo>
                  <a:pt x="1168" y="3553"/>
                  <a:pt x="1" y="4258"/>
                  <a:pt x="19" y="5792"/>
                </a:cubicBezTo>
                <a:cubicBezTo>
                  <a:pt x="220" y="5655"/>
                  <a:pt x="410" y="5532"/>
                  <a:pt x="547" y="5442"/>
                </a:cubicBezTo>
                <a:cubicBezTo>
                  <a:pt x="712" y="5786"/>
                  <a:pt x="842" y="6040"/>
                  <a:pt x="1031" y="6431"/>
                </a:cubicBezTo>
                <a:cubicBezTo>
                  <a:pt x="1488" y="6011"/>
                  <a:pt x="1920" y="5674"/>
                  <a:pt x="2275" y="5259"/>
                </a:cubicBezTo>
                <a:cubicBezTo>
                  <a:pt x="3299" y="4075"/>
                  <a:pt x="4552" y="3457"/>
                  <a:pt x="6045" y="3457"/>
                </a:cubicBezTo>
                <a:cubicBezTo>
                  <a:pt x="6218" y="3457"/>
                  <a:pt x="6395" y="3466"/>
                  <a:pt x="6574" y="3482"/>
                </a:cubicBezTo>
                <a:cubicBezTo>
                  <a:pt x="8339" y="3649"/>
                  <a:pt x="9766" y="4690"/>
                  <a:pt x="11299" y="5425"/>
                </a:cubicBezTo>
                <a:cubicBezTo>
                  <a:pt x="12873" y="6180"/>
                  <a:pt x="14466" y="6731"/>
                  <a:pt x="16176" y="6731"/>
                </a:cubicBezTo>
                <a:cubicBezTo>
                  <a:pt x="16596" y="6731"/>
                  <a:pt x="17023" y="6697"/>
                  <a:pt x="17459" y="6626"/>
                </a:cubicBezTo>
                <a:cubicBezTo>
                  <a:pt x="19170" y="6342"/>
                  <a:pt x="20632" y="5461"/>
                  <a:pt x="22106" y="4679"/>
                </a:cubicBezTo>
                <a:cubicBezTo>
                  <a:pt x="23545" y="3918"/>
                  <a:pt x="24959" y="3588"/>
                  <a:pt x="26357" y="3588"/>
                </a:cubicBezTo>
                <a:cubicBezTo>
                  <a:pt x="28136" y="3588"/>
                  <a:pt x="29888" y="4122"/>
                  <a:pt x="31628" y="4980"/>
                </a:cubicBezTo>
                <a:cubicBezTo>
                  <a:pt x="33281" y="5792"/>
                  <a:pt x="34956" y="6366"/>
                  <a:pt x="36804" y="6401"/>
                </a:cubicBezTo>
                <a:cubicBezTo>
                  <a:pt x="36895" y="6403"/>
                  <a:pt x="36987" y="6404"/>
                  <a:pt x="37078" y="6404"/>
                </a:cubicBezTo>
                <a:cubicBezTo>
                  <a:pt x="38800" y="6404"/>
                  <a:pt x="40478" y="6087"/>
                  <a:pt x="42098" y="5524"/>
                </a:cubicBezTo>
                <a:cubicBezTo>
                  <a:pt x="43525" y="5027"/>
                  <a:pt x="44910" y="4388"/>
                  <a:pt x="46332" y="3867"/>
                </a:cubicBezTo>
                <a:cubicBezTo>
                  <a:pt x="47263" y="3524"/>
                  <a:pt x="48180" y="3373"/>
                  <a:pt x="49081" y="3373"/>
                </a:cubicBezTo>
                <a:cubicBezTo>
                  <a:pt x="50763" y="3373"/>
                  <a:pt x="52392" y="3900"/>
                  <a:pt x="53965" y="4690"/>
                </a:cubicBezTo>
                <a:cubicBezTo>
                  <a:pt x="55854" y="5638"/>
                  <a:pt x="57832" y="6224"/>
                  <a:pt x="59893" y="6431"/>
                </a:cubicBezTo>
                <a:cubicBezTo>
                  <a:pt x="60181" y="6461"/>
                  <a:pt x="60467" y="6475"/>
                  <a:pt x="60752" y="6475"/>
                </a:cubicBezTo>
                <a:cubicBezTo>
                  <a:pt x="62636" y="6475"/>
                  <a:pt x="64438" y="5867"/>
                  <a:pt x="66193" y="5152"/>
                </a:cubicBezTo>
                <a:cubicBezTo>
                  <a:pt x="67827" y="4488"/>
                  <a:pt x="69439" y="3737"/>
                  <a:pt x="71114" y="3209"/>
                </a:cubicBezTo>
                <a:cubicBezTo>
                  <a:pt x="71913" y="2961"/>
                  <a:pt x="72716" y="2834"/>
                  <a:pt x="73521" y="2834"/>
                </a:cubicBezTo>
                <a:cubicBezTo>
                  <a:pt x="74518" y="2834"/>
                  <a:pt x="75516" y="3029"/>
                  <a:pt x="76509" y="3428"/>
                </a:cubicBezTo>
                <a:cubicBezTo>
                  <a:pt x="78362" y="4181"/>
                  <a:pt x="80257" y="4857"/>
                  <a:pt x="82164" y="5461"/>
                </a:cubicBezTo>
                <a:cubicBezTo>
                  <a:pt x="82944" y="5705"/>
                  <a:pt x="83793" y="5855"/>
                  <a:pt x="84617" y="5855"/>
                </a:cubicBezTo>
                <a:cubicBezTo>
                  <a:pt x="84687" y="5855"/>
                  <a:pt x="84758" y="5854"/>
                  <a:pt x="84829" y="5851"/>
                </a:cubicBezTo>
                <a:cubicBezTo>
                  <a:pt x="86884" y="5792"/>
                  <a:pt x="88696" y="4945"/>
                  <a:pt x="90454" y="3926"/>
                </a:cubicBezTo>
                <a:cubicBezTo>
                  <a:pt x="91855" y="3115"/>
                  <a:pt x="93344" y="2720"/>
                  <a:pt x="94866" y="2720"/>
                </a:cubicBezTo>
                <a:cubicBezTo>
                  <a:pt x="95680" y="2720"/>
                  <a:pt x="96504" y="2833"/>
                  <a:pt x="97329" y="3056"/>
                </a:cubicBezTo>
                <a:cubicBezTo>
                  <a:pt x="98986" y="3512"/>
                  <a:pt x="100563" y="4281"/>
                  <a:pt x="102173" y="4915"/>
                </a:cubicBezTo>
                <a:cubicBezTo>
                  <a:pt x="103685" y="5516"/>
                  <a:pt x="105187" y="6002"/>
                  <a:pt x="106859" y="6002"/>
                </a:cubicBezTo>
                <a:cubicBezTo>
                  <a:pt x="106935" y="6002"/>
                  <a:pt x="107011" y="6001"/>
                  <a:pt x="107087" y="5999"/>
                </a:cubicBezTo>
                <a:cubicBezTo>
                  <a:pt x="109243" y="5939"/>
                  <a:pt x="111067" y="5128"/>
                  <a:pt x="112796" y="3985"/>
                </a:cubicBezTo>
                <a:cubicBezTo>
                  <a:pt x="113984" y="3203"/>
                  <a:pt x="115187" y="2520"/>
                  <a:pt x="116656" y="2520"/>
                </a:cubicBezTo>
                <a:cubicBezTo>
                  <a:pt x="116711" y="2520"/>
                  <a:pt x="116766" y="2521"/>
                  <a:pt x="116822" y="2523"/>
                </a:cubicBezTo>
                <a:cubicBezTo>
                  <a:pt x="118380" y="2576"/>
                  <a:pt x="119771" y="3162"/>
                  <a:pt x="121039" y="3955"/>
                </a:cubicBezTo>
                <a:cubicBezTo>
                  <a:pt x="122247" y="4707"/>
                  <a:pt x="123324" y="5661"/>
                  <a:pt x="124455" y="6526"/>
                </a:cubicBezTo>
                <a:cubicBezTo>
                  <a:pt x="124761" y="6759"/>
                  <a:pt x="125060" y="6871"/>
                  <a:pt x="125329" y="6871"/>
                </a:cubicBezTo>
                <a:cubicBezTo>
                  <a:pt x="125804" y="6871"/>
                  <a:pt x="126183" y="6521"/>
                  <a:pt x="126339" y="5874"/>
                </a:cubicBezTo>
                <a:cubicBezTo>
                  <a:pt x="126357" y="5786"/>
                  <a:pt x="126570" y="5745"/>
                  <a:pt x="126705" y="5674"/>
                </a:cubicBezTo>
                <a:cubicBezTo>
                  <a:pt x="126724" y="4909"/>
                  <a:pt x="126226" y="4471"/>
                  <a:pt x="125611" y="4086"/>
                </a:cubicBezTo>
                <a:cubicBezTo>
                  <a:pt x="125084" y="3755"/>
                  <a:pt x="124581" y="3381"/>
                  <a:pt x="124070" y="3020"/>
                </a:cubicBezTo>
                <a:cubicBezTo>
                  <a:pt x="123277" y="2452"/>
                  <a:pt x="122507" y="1842"/>
                  <a:pt x="121690" y="1321"/>
                </a:cubicBezTo>
                <a:cubicBezTo>
                  <a:pt x="121517" y="1213"/>
                  <a:pt x="121299" y="1023"/>
                  <a:pt x="121064" y="1023"/>
                </a:cubicBezTo>
                <a:cubicBezTo>
                  <a:pt x="120937" y="1023"/>
                  <a:pt x="120805" y="1078"/>
                  <a:pt x="120672" y="1232"/>
                </a:cubicBezTo>
                <a:cubicBezTo>
                  <a:pt x="120668" y="1237"/>
                  <a:pt x="120660" y="1240"/>
                  <a:pt x="120650" y="1240"/>
                </a:cubicBezTo>
                <a:cubicBezTo>
                  <a:pt x="120598" y="1240"/>
                  <a:pt x="120481" y="1189"/>
                  <a:pt x="120416" y="1149"/>
                </a:cubicBezTo>
                <a:cubicBezTo>
                  <a:pt x="119984" y="894"/>
                  <a:pt x="119577" y="616"/>
                  <a:pt x="119132" y="391"/>
                </a:cubicBezTo>
                <a:cubicBezTo>
                  <a:pt x="118742" y="190"/>
                  <a:pt x="118355" y="4"/>
                  <a:pt x="117931" y="4"/>
                </a:cubicBezTo>
                <a:cubicBezTo>
                  <a:pt x="117704" y="4"/>
                  <a:pt x="117467" y="57"/>
                  <a:pt x="117213" y="189"/>
                </a:cubicBezTo>
                <a:cubicBezTo>
                  <a:pt x="117097" y="249"/>
                  <a:pt x="116959" y="268"/>
                  <a:pt x="116802" y="268"/>
                </a:cubicBezTo>
                <a:cubicBezTo>
                  <a:pt x="116535" y="268"/>
                  <a:pt x="116215" y="213"/>
                  <a:pt x="115857" y="213"/>
                </a:cubicBezTo>
                <a:cubicBezTo>
                  <a:pt x="116106" y="83"/>
                  <a:pt x="116188" y="42"/>
                  <a:pt x="11626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3"/>
          <p:cNvSpPr/>
          <p:nvPr/>
        </p:nvSpPr>
        <p:spPr>
          <a:xfrm rot="-3706774">
            <a:off x="906438" y="777557"/>
            <a:ext cx="964996" cy="709852"/>
          </a:xfrm>
          <a:custGeom>
            <a:avLst/>
            <a:gdLst/>
            <a:ahLst/>
            <a:cxnLst/>
            <a:rect l="l" t="t" r="r" b="b"/>
            <a:pathLst>
              <a:path w="38597" h="28392" extrusionOk="0">
                <a:moveTo>
                  <a:pt x="6178" y="0"/>
                </a:moveTo>
                <a:cubicBezTo>
                  <a:pt x="5796" y="0"/>
                  <a:pt x="5397" y="74"/>
                  <a:pt x="4998" y="227"/>
                </a:cubicBezTo>
                <a:cubicBezTo>
                  <a:pt x="3660" y="736"/>
                  <a:pt x="3174" y="1807"/>
                  <a:pt x="3329" y="3170"/>
                </a:cubicBezTo>
                <a:cubicBezTo>
                  <a:pt x="3435" y="4070"/>
                  <a:pt x="3641" y="4953"/>
                  <a:pt x="3826" y="5989"/>
                </a:cubicBezTo>
                <a:cubicBezTo>
                  <a:pt x="3351" y="6101"/>
                  <a:pt x="2961" y="6196"/>
                  <a:pt x="2570" y="6284"/>
                </a:cubicBezTo>
                <a:cubicBezTo>
                  <a:pt x="1220" y="6593"/>
                  <a:pt x="101" y="7232"/>
                  <a:pt x="47" y="8754"/>
                </a:cubicBezTo>
                <a:cubicBezTo>
                  <a:pt x="0" y="10282"/>
                  <a:pt x="793" y="11318"/>
                  <a:pt x="2256" y="11916"/>
                </a:cubicBezTo>
                <a:cubicBezTo>
                  <a:pt x="2939" y="12197"/>
                  <a:pt x="3606" y="12309"/>
                  <a:pt x="4268" y="12309"/>
                </a:cubicBezTo>
                <a:cubicBezTo>
                  <a:pt x="5183" y="12309"/>
                  <a:pt x="6089" y="12096"/>
                  <a:pt x="7017" y="11821"/>
                </a:cubicBezTo>
                <a:cubicBezTo>
                  <a:pt x="7356" y="11721"/>
                  <a:pt x="7770" y="11644"/>
                  <a:pt x="8156" y="11644"/>
                </a:cubicBezTo>
                <a:cubicBezTo>
                  <a:pt x="8456" y="11644"/>
                  <a:pt x="8739" y="11690"/>
                  <a:pt x="8959" y="11810"/>
                </a:cubicBezTo>
                <a:cubicBezTo>
                  <a:pt x="15018" y="15120"/>
                  <a:pt x="21028" y="18512"/>
                  <a:pt x="27062" y="21859"/>
                </a:cubicBezTo>
                <a:cubicBezTo>
                  <a:pt x="27826" y="22285"/>
                  <a:pt x="28222" y="22740"/>
                  <a:pt x="28299" y="23729"/>
                </a:cubicBezTo>
                <a:cubicBezTo>
                  <a:pt x="28388" y="24801"/>
                  <a:pt x="28832" y="25926"/>
                  <a:pt x="29400" y="26856"/>
                </a:cubicBezTo>
                <a:cubicBezTo>
                  <a:pt x="30029" y="27868"/>
                  <a:pt x="30944" y="28391"/>
                  <a:pt x="31859" y="28391"/>
                </a:cubicBezTo>
                <a:cubicBezTo>
                  <a:pt x="32679" y="28391"/>
                  <a:pt x="33499" y="27972"/>
                  <a:pt x="34114" y="27110"/>
                </a:cubicBezTo>
                <a:cubicBezTo>
                  <a:pt x="34730" y="26252"/>
                  <a:pt x="34772" y="24986"/>
                  <a:pt x="35145" y="23658"/>
                </a:cubicBezTo>
                <a:cubicBezTo>
                  <a:pt x="35305" y="23628"/>
                  <a:pt x="35820" y="23581"/>
                  <a:pt x="36287" y="23409"/>
                </a:cubicBezTo>
                <a:cubicBezTo>
                  <a:pt x="37620" y="22918"/>
                  <a:pt x="38555" y="22136"/>
                  <a:pt x="38580" y="20526"/>
                </a:cubicBezTo>
                <a:cubicBezTo>
                  <a:pt x="38597" y="18921"/>
                  <a:pt x="37768" y="17880"/>
                  <a:pt x="36364" y="17648"/>
                </a:cubicBezTo>
                <a:cubicBezTo>
                  <a:pt x="35915" y="17575"/>
                  <a:pt x="35459" y="17549"/>
                  <a:pt x="34998" y="17549"/>
                </a:cubicBezTo>
                <a:cubicBezTo>
                  <a:pt x="33962" y="17549"/>
                  <a:pt x="32905" y="17679"/>
                  <a:pt x="31865" y="17695"/>
                </a:cubicBezTo>
                <a:cubicBezTo>
                  <a:pt x="31505" y="17702"/>
                  <a:pt x="31118" y="17749"/>
                  <a:pt x="30750" y="17749"/>
                </a:cubicBezTo>
                <a:cubicBezTo>
                  <a:pt x="30445" y="17749"/>
                  <a:pt x="30154" y="17717"/>
                  <a:pt x="29905" y="17601"/>
                </a:cubicBezTo>
                <a:cubicBezTo>
                  <a:pt x="28388" y="16890"/>
                  <a:pt x="26961" y="15989"/>
                  <a:pt x="25486" y="15185"/>
                </a:cubicBezTo>
                <a:cubicBezTo>
                  <a:pt x="20921" y="12698"/>
                  <a:pt x="16338" y="10234"/>
                  <a:pt x="11790" y="7705"/>
                </a:cubicBezTo>
                <a:cubicBezTo>
                  <a:pt x="11351" y="7462"/>
                  <a:pt x="11074" y="6847"/>
                  <a:pt x="10837" y="6350"/>
                </a:cubicBezTo>
                <a:cubicBezTo>
                  <a:pt x="10025" y="4633"/>
                  <a:pt x="9433" y="2780"/>
                  <a:pt x="8421" y="1192"/>
                </a:cubicBezTo>
                <a:cubicBezTo>
                  <a:pt x="7927" y="426"/>
                  <a:pt x="7099" y="0"/>
                  <a:pt x="61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3"/>
          <p:cNvSpPr/>
          <p:nvPr/>
        </p:nvSpPr>
        <p:spPr>
          <a:xfrm>
            <a:off x="2903900" y="4190900"/>
            <a:ext cx="107975" cy="109150"/>
          </a:xfrm>
          <a:custGeom>
            <a:avLst/>
            <a:gdLst/>
            <a:ahLst/>
            <a:cxnLst/>
            <a:rect l="l" t="t" r="r" b="b"/>
            <a:pathLst>
              <a:path w="4319" h="4366" extrusionOk="0">
                <a:moveTo>
                  <a:pt x="2049" y="1"/>
                </a:moveTo>
                <a:cubicBezTo>
                  <a:pt x="926" y="1"/>
                  <a:pt x="1" y="966"/>
                  <a:pt x="25" y="2193"/>
                </a:cubicBezTo>
                <a:cubicBezTo>
                  <a:pt x="55" y="3467"/>
                  <a:pt x="801" y="4183"/>
                  <a:pt x="2003" y="4349"/>
                </a:cubicBezTo>
                <a:cubicBezTo>
                  <a:pt x="2084" y="4360"/>
                  <a:pt x="2164" y="4366"/>
                  <a:pt x="2243" y="4366"/>
                </a:cubicBezTo>
                <a:cubicBezTo>
                  <a:pt x="3297" y="4366"/>
                  <a:pt x="4232" y="3416"/>
                  <a:pt x="4277" y="2347"/>
                </a:cubicBezTo>
                <a:cubicBezTo>
                  <a:pt x="4318" y="1116"/>
                  <a:pt x="3329" y="43"/>
                  <a:pt x="2110" y="2"/>
                </a:cubicBezTo>
                <a:cubicBezTo>
                  <a:pt x="2089" y="1"/>
                  <a:pt x="2069" y="1"/>
                  <a:pt x="2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subTitle" idx="1"/>
          </p:nvPr>
        </p:nvSpPr>
        <p:spPr>
          <a:xfrm>
            <a:off x="802858" y="2151580"/>
            <a:ext cx="2674783" cy="637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Jordan Muthemba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Smart Contract Developer</a:t>
            </a:r>
            <a:endParaRPr dirty="0"/>
          </a:p>
        </p:txBody>
      </p:sp>
      <p:sp>
        <p:nvSpPr>
          <p:cNvPr id="197" name="Google Shape;197;p24"/>
          <p:cNvSpPr/>
          <p:nvPr/>
        </p:nvSpPr>
        <p:spPr>
          <a:xfrm>
            <a:off x="2140250" y="3584450"/>
            <a:ext cx="27250" cy="28250"/>
          </a:xfrm>
          <a:custGeom>
            <a:avLst/>
            <a:gdLst/>
            <a:ahLst/>
            <a:cxnLst/>
            <a:rect l="l" t="t" r="r" b="b"/>
            <a:pathLst>
              <a:path w="1090" h="1130" extrusionOk="0">
                <a:moveTo>
                  <a:pt x="1032" y="0"/>
                </a:moveTo>
                <a:cubicBezTo>
                  <a:pt x="688" y="344"/>
                  <a:pt x="336" y="704"/>
                  <a:pt x="1" y="1048"/>
                </a:cubicBezTo>
                <a:cubicBezTo>
                  <a:pt x="50" y="1072"/>
                  <a:pt x="115" y="1105"/>
                  <a:pt x="164" y="1130"/>
                </a:cubicBezTo>
                <a:cubicBezTo>
                  <a:pt x="459" y="794"/>
                  <a:pt x="754" y="467"/>
                  <a:pt x="1057" y="131"/>
                </a:cubicBezTo>
                <a:cubicBezTo>
                  <a:pt x="1065" y="98"/>
                  <a:pt x="1081" y="66"/>
                  <a:pt x="1089" y="49"/>
                </a:cubicBezTo>
                <a:cubicBezTo>
                  <a:pt x="1081" y="25"/>
                  <a:pt x="1032" y="0"/>
                  <a:pt x="10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1875700" y="3893800"/>
            <a:ext cx="2700" cy="3100"/>
          </a:xfrm>
          <a:custGeom>
            <a:avLst/>
            <a:gdLst/>
            <a:ahLst/>
            <a:cxnLst/>
            <a:rect l="l" t="t" r="r" b="b"/>
            <a:pathLst>
              <a:path w="108" h="124" extrusionOk="0">
                <a:moveTo>
                  <a:pt x="107" y="0"/>
                </a:moveTo>
                <a:cubicBezTo>
                  <a:pt x="66" y="41"/>
                  <a:pt x="34" y="82"/>
                  <a:pt x="1" y="123"/>
                </a:cubicBezTo>
                <a:cubicBezTo>
                  <a:pt x="34" y="82"/>
                  <a:pt x="75" y="41"/>
                  <a:pt x="1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1867325" y="3911400"/>
            <a:ext cx="625" cy="425"/>
          </a:xfrm>
          <a:custGeom>
            <a:avLst/>
            <a:gdLst/>
            <a:ahLst/>
            <a:cxnLst/>
            <a:rect l="l" t="t" r="r" b="b"/>
            <a:pathLst>
              <a:path w="25" h="17" extrusionOk="0">
                <a:moveTo>
                  <a:pt x="0" y="17"/>
                </a:moveTo>
                <a:lnTo>
                  <a:pt x="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1864875" y="3913850"/>
            <a:ext cx="425" cy="225"/>
          </a:xfrm>
          <a:custGeom>
            <a:avLst/>
            <a:gdLst/>
            <a:ahLst/>
            <a:cxnLst/>
            <a:rect l="l" t="t" r="r" b="b"/>
            <a:pathLst>
              <a:path w="17" h="9" extrusionOk="0">
                <a:moveTo>
                  <a:pt x="17" y="0"/>
                </a:moveTo>
                <a:cubicBezTo>
                  <a:pt x="8" y="0"/>
                  <a:pt x="0" y="9"/>
                  <a:pt x="0" y="9"/>
                </a:cubicBezTo>
                <a:lnTo>
                  <a:pt x="1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1847875" y="3924475"/>
            <a:ext cx="2275" cy="3725"/>
          </a:xfrm>
          <a:custGeom>
            <a:avLst/>
            <a:gdLst/>
            <a:ahLst/>
            <a:cxnLst/>
            <a:rect l="l" t="t" r="r" b="b"/>
            <a:pathLst>
              <a:path w="91" h="149" extrusionOk="0">
                <a:moveTo>
                  <a:pt x="91" y="1"/>
                </a:moveTo>
                <a:lnTo>
                  <a:pt x="91" y="1"/>
                </a:lnTo>
                <a:cubicBezTo>
                  <a:pt x="50" y="50"/>
                  <a:pt x="17" y="107"/>
                  <a:pt x="1" y="148"/>
                </a:cubicBezTo>
                <a:cubicBezTo>
                  <a:pt x="34" y="91"/>
                  <a:pt x="66" y="50"/>
                  <a:pt x="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950" y="912925"/>
            <a:ext cx="3320849" cy="3501913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810525" y="823644"/>
            <a:ext cx="54988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26" y="1655900"/>
            <a:ext cx="6568682" cy="2650924"/>
          </a:xfrm>
        </p:spPr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Frequent Loss of Pets</a:t>
            </a:r>
            <a:r>
              <a:rPr lang="en-US" altLang="en-US" b="1" dirty="0" smtClean="0">
                <a:solidFill>
                  <a:schemeClr val="tx1"/>
                </a:solidFill>
              </a:rPr>
              <a:t>: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Every day, numerous pets are lost due to escapes, accidents, or natural disasters, creating distress for both owners and animals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en-US" b="1" dirty="0">
                <a:solidFill>
                  <a:schemeClr val="tx1"/>
                </a:solidFill>
              </a:rPr>
              <a:t>Emotional and Practical Challenges:</a:t>
            </a:r>
            <a:r>
              <a:rPr lang="en-US" altLang="en-US" dirty="0">
                <a:solidFill>
                  <a:schemeClr val="tx1"/>
                </a:solidFill>
              </a:rPr>
              <a:t> Lost pets cause significant emotional distress for owners while leaving animals vulnerable and at risk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en-US" b="1" dirty="0">
                <a:solidFill>
                  <a:schemeClr val="tx1"/>
                </a:solidFill>
              </a:rPr>
              <a:t>Inadequate Resources:</a:t>
            </a:r>
            <a:r>
              <a:rPr lang="en-US" altLang="en-US" dirty="0">
                <a:solidFill>
                  <a:schemeClr val="tx1"/>
                </a:solidFill>
              </a:rPr>
              <a:t> Many pet owners lack access to sufficient resources or tools to report and search for their missing pets effectively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en-US" b="1" dirty="0">
                <a:solidFill>
                  <a:schemeClr val="tx1"/>
                </a:solidFill>
              </a:rPr>
              <a:t>Need for a Better Solution:</a:t>
            </a:r>
            <a:r>
              <a:rPr lang="en-US" altLang="en-US" dirty="0">
                <a:solidFill>
                  <a:schemeClr val="tx1"/>
                </a:solidFill>
              </a:rPr>
              <a:t> The absence of an organized and efficient system highlights the need for a comprehensive platform to assist in locating lost pets.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21660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216" name="Google Shape;216;p26"/>
          <p:cNvSpPr txBox="1">
            <a:spLocks noGrp="1"/>
          </p:cNvSpPr>
          <p:nvPr>
            <p:ph type="body" idx="1"/>
          </p:nvPr>
        </p:nvSpPr>
        <p:spPr>
          <a:xfrm>
            <a:off x="720000" y="1820518"/>
            <a:ext cx="4004463" cy="66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A blockchain-based decentralized platform for reporting and locating lost pets.</a:t>
            </a:r>
            <a:endParaRPr dirty="0"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63" y="445024"/>
            <a:ext cx="1788829" cy="42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</a:t>
            </a:r>
            <a:endParaRPr dirty="0"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720000" y="1555913"/>
            <a:ext cx="4373100" cy="21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Market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Pet Owners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Animal Welfare Organizations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Local Community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Veterinarians and Pet Stores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Web3 Technology Providers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Government Institutions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981" y="1437933"/>
            <a:ext cx="2373031" cy="2519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proposal</a:t>
            </a:r>
            <a:endParaRPr dirty="0"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810525" y="1655925"/>
            <a:ext cx="4373100" cy="21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Proposal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Decentralized Architecture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Smart Contracts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User-Friendly Interface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Verification System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Real-Time Notifications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Additional Features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subTitle" idx="1"/>
          </p:nvPr>
        </p:nvSpPr>
        <p:spPr>
          <a:xfrm>
            <a:off x="1619169" y="2589185"/>
            <a:ext cx="2197500" cy="589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NEXT.JS</a:t>
            </a:r>
            <a:br>
              <a:rPr lang="en" dirty="0" smtClean="0"/>
            </a:br>
            <a:r>
              <a:rPr lang="en" dirty="0" smtClean="0"/>
              <a:t>Shadcn </a:t>
            </a:r>
            <a:endParaRPr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subTitle" idx="2"/>
          </p:nvPr>
        </p:nvSpPr>
        <p:spPr>
          <a:xfrm>
            <a:off x="4347219" y="2831585"/>
            <a:ext cx="2197500" cy="1184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Solidity language</a:t>
            </a:r>
            <a:endParaRPr dirty="0"/>
          </a:p>
          <a:p>
            <a:pPr marL="0" lvl="0" indent="0"/>
            <a:r>
              <a:rPr lang="en" dirty="0"/>
              <a:t>Deployed </a:t>
            </a:r>
            <a:r>
              <a:rPr lang="en" dirty="0" smtClean="0"/>
              <a:t>on </a:t>
            </a:r>
            <a:r>
              <a:rPr lang="en-US" dirty="0" err="1" smtClean="0"/>
              <a:t>Cypherium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Hardhat </a:t>
            </a:r>
            <a:r>
              <a:rPr lang="en" dirty="0"/>
              <a:t>testing</a:t>
            </a:r>
            <a:endParaRPr dirty="0"/>
          </a:p>
        </p:txBody>
      </p:sp>
      <p:sp>
        <p:nvSpPr>
          <p:cNvPr id="236" name="Google Shape;23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sp>
        <p:nvSpPr>
          <p:cNvPr id="239" name="Google Shape;239;p29"/>
          <p:cNvSpPr txBox="1">
            <a:spLocks noGrp="1"/>
          </p:cNvSpPr>
          <p:nvPr>
            <p:ph type="title" idx="5"/>
          </p:nvPr>
        </p:nvSpPr>
        <p:spPr>
          <a:xfrm>
            <a:off x="720000" y="2308068"/>
            <a:ext cx="733500" cy="6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7"/>
          </p:nvPr>
        </p:nvSpPr>
        <p:spPr>
          <a:xfrm>
            <a:off x="3450150" y="2293280"/>
            <a:ext cx="731400" cy="6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41" name="Google Shape;241;p29"/>
          <p:cNvSpPr txBox="1">
            <a:spLocks noGrp="1"/>
          </p:cNvSpPr>
          <p:nvPr>
            <p:ph type="subTitle" idx="9"/>
          </p:nvPr>
        </p:nvSpPr>
        <p:spPr>
          <a:xfrm>
            <a:off x="1535925" y="2307749"/>
            <a:ext cx="2197500" cy="359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subTitle" idx="14"/>
          </p:nvPr>
        </p:nvSpPr>
        <p:spPr>
          <a:xfrm>
            <a:off x="4347219" y="2293280"/>
            <a:ext cx="2953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Contracts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621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Contract diagram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585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model</a:t>
            </a:r>
            <a:endParaRPr dirty="0"/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4294967295"/>
          </p:nvPr>
        </p:nvSpPr>
        <p:spPr>
          <a:xfrm>
            <a:off x="508001" y="1304925"/>
            <a:ext cx="4373563" cy="2152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Smart contracts:</a:t>
            </a:r>
            <a:endParaRPr sz="2000" dirty="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 smtClean="0"/>
              <a:t>findPet.sol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 smtClean="0"/>
              <a:t>donate.sol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 smtClean="0"/>
              <a:t>token.sol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r</a:t>
            </a:r>
            <a:r>
              <a:rPr lang="en" sz="2000" dirty="0" smtClean="0"/>
              <a:t>edeemtoken.sol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395</Words>
  <Application>Microsoft Office PowerPoint</Application>
  <PresentationFormat>On-screen Show (16:9)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Poppins ExtraBold</vt:lpstr>
      <vt:lpstr>Arial</vt:lpstr>
      <vt:lpstr>Wingdings 3</vt:lpstr>
      <vt:lpstr>Bebas Neue</vt:lpstr>
      <vt:lpstr>Trebuchet MS</vt:lpstr>
      <vt:lpstr>Facet</vt:lpstr>
      <vt:lpstr>Paws for Hope</vt:lpstr>
      <vt:lpstr>PowerPoint Presentation</vt:lpstr>
      <vt:lpstr>Problem</vt:lpstr>
      <vt:lpstr>Solution</vt:lpstr>
      <vt:lpstr>Market</vt:lpstr>
      <vt:lpstr>Technical proposal</vt:lpstr>
      <vt:lpstr>Technologies used</vt:lpstr>
      <vt:lpstr>Contract diagram</vt:lpstr>
      <vt:lpstr>Business model</vt:lpstr>
      <vt:lpstr>Future plans</vt:lpstr>
      <vt:lpstr>Thank you so much!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Paws for Hope</dc:title>
  <cp:lastModifiedBy>Jordan</cp:lastModifiedBy>
  <cp:revision>9</cp:revision>
  <dcterms:modified xsi:type="dcterms:W3CDTF">2025-01-07T09:21:30Z</dcterms:modified>
</cp:coreProperties>
</file>