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712" r:id="rId3"/>
    <p:sldId id="713" r:id="rId4"/>
    <p:sldId id="714" r:id="rId5"/>
    <p:sldId id="257" r:id="rId6"/>
  </p:sldIdLst>
  <p:sldSz cx="9144000" cy="5715000" type="screen16x1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53F"/>
    <a:srgbClr val="FF9999"/>
    <a:srgbClr val="FF66FF"/>
    <a:srgbClr val="FFCCFF"/>
    <a:srgbClr val="CCECFF"/>
    <a:srgbClr val="FFFFFF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86667" autoAdjust="0"/>
  </p:normalViewPr>
  <p:slideViewPr>
    <p:cSldViewPr>
      <p:cViewPr varScale="1">
        <p:scale>
          <a:sx n="118" d="100"/>
          <a:sy n="118" d="100"/>
        </p:scale>
        <p:origin x="1584" y="102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0A890-610A-466F-8969-3996BA35E2DF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98C63-0958-4242-8F51-FE6F881423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73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2B596-2266-407E-B3B1-F219A8A1A695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A5F5-ADF2-4FD1-95A2-B23ABFDD23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57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4A5F5-ADF2-4FD1-95A2-B23ABFDD236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825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71662-657D-4071-8EDB-2B1A76D5B16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11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71662-657D-4071-8EDB-2B1A76D5B16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632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71662-657D-4071-8EDB-2B1A76D5B16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00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03" y="4644902"/>
            <a:ext cx="1680751" cy="691667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71600" y="1777380"/>
            <a:ext cx="6048672" cy="72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965081" y="585980"/>
            <a:ext cx="6061710" cy="975376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683568" y="409228"/>
            <a:ext cx="6624736" cy="2232248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/>
          <p:nvPr userDrawn="1"/>
        </p:nvCxnSpPr>
        <p:spPr>
          <a:xfrm>
            <a:off x="899592" y="1633364"/>
            <a:ext cx="62646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4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3204"/>
            <a:ext cx="7200800" cy="72008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9310"/>
            <a:ext cx="8229600" cy="4104456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fld id="{FEF783C1-2AC3-4E25-90B8-E47C3C32126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419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3204"/>
            <a:ext cx="7200800" cy="72008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9310"/>
            <a:ext cx="8229600" cy="41044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F783C1-2AC3-4E25-90B8-E47C3C32126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5" name="直線接點 4"/>
          <p:cNvCxnSpPr/>
          <p:nvPr userDrawn="1"/>
        </p:nvCxnSpPr>
        <p:spPr>
          <a:xfrm>
            <a:off x="467544" y="913284"/>
            <a:ext cx="81369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07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ing Page"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400" y="337220"/>
            <a:ext cx="8148399" cy="108012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F783C1-2AC3-4E25-90B8-E47C3C32126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089751"/>
            <a:ext cx="1080120" cy="444494"/>
          </a:xfrm>
          <a:prstGeom prst="rect">
            <a:avLst/>
          </a:prstGeom>
        </p:spPr>
      </p:pic>
      <p:sp>
        <p:nvSpPr>
          <p:cNvPr id="8" name="文字版面配置區 7"/>
          <p:cNvSpPr>
            <a:spLocks noGrp="1"/>
          </p:cNvSpPr>
          <p:nvPr>
            <p:ph type="body" sz="quarter" idx="11"/>
          </p:nvPr>
        </p:nvSpPr>
        <p:spPr>
          <a:xfrm>
            <a:off x="467544" y="1668350"/>
            <a:ext cx="8208912" cy="30351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cxnSp>
        <p:nvCxnSpPr>
          <p:cNvPr id="16" name="直線接點 15"/>
          <p:cNvCxnSpPr/>
          <p:nvPr userDrawn="1"/>
        </p:nvCxnSpPr>
        <p:spPr>
          <a:xfrm>
            <a:off x="323528" y="1489348"/>
            <a:ext cx="83529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04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reaking Page"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400" y="2713484"/>
            <a:ext cx="8148399" cy="108012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F783C1-2AC3-4E25-90B8-E47C3C32126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089751"/>
            <a:ext cx="1080120" cy="444494"/>
          </a:xfrm>
          <a:prstGeom prst="rect">
            <a:avLst/>
          </a:prstGeom>
        </p:spPr>
      </p:pic>
      <p:sp>
        <p:nvSpPr>
          <p:cNvPr id="8" name="文字版面配置區 7"/>
          <p:cNvSpPr>
            <a:spLocks noGrp="1"/>
          </p:cNvSpPr>
          <p:nvPr>
            <p:ph type="body" sz="quarter" idx="11"/>
          </p:nvPr>
        </p:nvSpPr>
        <p:spPr>
          <a:xfrm>
            <a:off x="467544" y="3937620"/>
            <a:ext cx="8208912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323528" y="3865612"/>
            <a:ext cx="83529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07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783C1-2AC3-4E25-90B8-E47C3C321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53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erica_yang\Desktop\02_Corporate PPT Template\簡報B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61" y="2"/>
            <a:ext cx="9164361" cy="572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26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5C93-E0F5-4804-BE16-8809470184A2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1A35-D7E5-44D3-9F0C-5EF14AAE8F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96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67544" y="193204"/>
            <a:ext cx="706712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13921"/>
            <a:ext cx="8229600" cy="4119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5296963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254061"/>
                </a:solidFill>
              </a:defRPr>
            </a:lvl1pPr>
          </a:lstStyle>
          <a:p>
            <a:fld id="{17E0C855-BA87-4567-BA05-811499906C0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341668"/>
            <a:ext cx="864096" cy="355595"/>
          </a:xfrm>
          <a:prstGeom prst="rect">
            <a:avLst/>
          </a:prstGeom>
        </p:spPr>
      </p:pic>
      <p:cxnSp>
        <p:nvCxnSpPr>
          <p:cNvPr id="8" name="直線接點 7"/>
          <p:cNvCxnSpPr/>
          <p:nvPr userDrawn="1"/>
        </p:nvCxnSpPr>
        <p:spPr>
          <a:xfrm>
            <a:off x="467544" y="913284"/>
            <a:ext cx="8136904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7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0" r:id="rId5"/>
    <p:sldLayoutId id="2147483652" r:id="rId6"/>
    <p:sldLayoutId id="2147483659" r:id="rId7"/>
    <p:sldLayoutId id="2147483662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25406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25406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1000"/>
        </a:spcBef>
        <a:buFont typeface="Arial" panose="020B0604020202020204" pitchFamily="34" charset="0"/>
        <a:buChar char="–"/>
        <a:defRPr sz="1800" kern="1200">
          <a:solidFill>
            <a:srgbClr val="25406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25406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1000"/>
        </a:spcBef>
        <a:buFont typeface="Arial" panose="020B0604020202020204" pitchFamily="34" charset="0"/>
        <a:buChar char="–"/>
        <a:defRPr sz="1600" kern="1200">
          <a:solidFill>
            <a:srgbClr val="25406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1000"/>
        </a:spcBef>
        <a:buFont typeface="Arial" panose="020B0604020202020204" pitchFamily="34" charset="0"/>
        <a:buChar char="»"/>
        <a:defRPr sz="1600" kern="1200">
          <a:solidFill>
            <a:srgbClr val="25406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Website </a:t>
            </a:r>
            <a:r>
              <a:rPr lang="zh-TW" altLang="en-US" sz="2400" dirty="0"/>
              <a:t>說明</a:t>
            </a:r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000" dirty="0"/>
              <a:t>Eden Chen| IPA</a:t>
            </a:r>
          </a:p>
          <a:p>
            <a:r>
              <a:rPr lang="en-US" altLang="zh-TW" sz="2000" dirty="0"/>
              <a:t>Innodisk Corporation</a:t>
            </a:r>
          </a:p>
        </p:txBody>
      </p:sp>
    </p:spTree>
    <p:extLst>
      <p:ext uri="{BB962C8B-B14F-4D97-AF65-F5344CB8AC3E}">
        <p14:creationId xmlns:p14="http://schemas.microsoft.com/office/powerpoint/2010/main" val="138373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921B6-FB59-4FB6-9D8B-6ECA1718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+mj-ea"/>
                <a:cs typeface="Times New Roman" panose="02020603050405020304" pitchFamily="18" charset="0"/>
              </a:rPr>
              <a:t>前置作業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24E3E2-7FE4-4953-B91C-CF01720B5CC7}"/>
              </a:ext>
            </a:extLst>
          </p:cNvPr>
          <p:cNvSpPr/>
          <p:nvPr/>
        </p:nvSpPr>
        <p:spPr>
          <a:xfrm>
            <a:off x="461093" y="1489348"/>
            <a:ext cx="346800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+mj-ea"/>
                <a:cs typeface="Times New Roman" panose="02020603050405020304" pitchFamily="18" charset="0"/>
              </a:rPr>
              <a:t>安裝 </a:t>
            </a:r>
            <a:r>
              <a:rPr lang="en-US" altLang="zh-TW" dirty="0" err="1">
                <a:latin typeface="+mj-ea"/>
                <a:cs typeface="Times New Roman" panose="02020603050405020304" pitchFamily="18" charset="0"/>
              </a:rPr>
              <a:t>node_modules</a:t>
            </a:r>
            <a:r>
              <a:rPr lang="en-US" altLang="zh-TW" dirty="0">
                <a:latin typeface="+mj-ea"/>
                <a:cs typeface="Times New Roman" panose="02020603050405020304" pitchFamily="18" charset="0"/>
              </a:rPr>
              <a:t> 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指令</a:t>
            </a:r>
            <a:r>
              <a:rPr lang="en-US" altLang="zh-TW" dirty="0"/>
              <a:t>: </a:t>
            </a:r>
            <a:r>
              <a:rPr lang="en-US" altLang="zh-TW" dirty="0" err="1"/>
              <a:t>npm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+mj-ea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+mj-ea"/>
                <a:cs typeface="Times New Roman" panose="02020603050405020304" pitchFamily="18" charset="0"/>
              </a:rPr>
              <a:t>開發</a:t>
            </a:r>
            <a:endParaRPr lang="en-US" altLang="zh-TW" dirty="0">
              <a:latin typeface="+mj-ea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指令</a:t>
            </a:r>
            <a:r>
              <a:rPr lang="en-US" altLang="zh-TW" dirty="0"/>
              <a:t>: </a:t>
            </a:r>
            <a:r>
              <a:rPr lang="en-US" altLang="zh-TW" dirty="0" err="1"/>
              <a:t>npm</a:t>
            </a:r>
            <a:r>
              <a:rPr lang="en-US" altLang="zh-TW" dirty="0"/>
              <a:t> run start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+mj-ea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+mj-ea"/>
                <a:cs typeface="Times New Roman" panose="02020603050405020304" pitchFamily="18" charset="0"/>
              </a:rPr>
              <a:t>部屬</a:t>
            </a:r>
            <a:endParaRPr lang="en-US" altLang="zh-TW" dirty="0">
              <a:latin typeface="+mj-ea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指令</a:t>
            </a:r>
            <a:r>
              <a:rPr lang="en-US" altLang="zh-TW" dirty="0"/>
              <a:t>: </a:t>
            </a:r>
            <a:r>
              <a:rPr lang="en-US" altLang="zh-TW" dirty="0" err="1"/>
              <a:t>npm</a:t>
            </a:r>
            <a:r>
              <a:rPr lang="en-US" altLang="zh-TW" dirty="0"/>
              <a:t> run build</a:t>
            </a:r>
          </a:p>
        </p:txBody>
      </p:sp>
    </p:spTree>
    <p:extLst>
      <p:ext uri="{BB962C8B-B14F-4D97-AF65-F5344CB8AC3E}">
        <p14:creationId xmlns:p14="http://schemas.microsoft.com/office/powerpoint/2010/main" val="182434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921B6-FB59-4FB6-9D8B-6ECA1718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j-ea"/>
                <a:cs typeface="Times New Roman" panose="02020603050405020304" pitchFamily="18" charset="0"/>
              </a:rPr>
              <a:t>Docker </a:t>
            </a:r>
            <a:r>
              <a:rPr lang="en-US" altLang="zh-TW" dirty="0" err="1">
                <a:latin typeface="+mj-ea"/>
                <a:cs typeface="Times New Roman" panose="02020603050405020304" pitchFamily="18" charset="0"/>
              </a:rPr>
              <a:t>Compoes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703F6C-E6C1-46A1-8993-06585391CC35}"/>
              </a:ext>
            </a:extLst>
          </p:cNvPr>
          <p:cNvSpPr/>
          <p:nvPr/>
        </p:nvSpPr>
        <p:spPr>
          <a:xfrm>
            <a:off x="0" y="1633364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指令</a:t>
            </a:r>
            <a:r>
              <a:rPr lang="en-US" altLang="zh-TW" dirty="0"/>
              <a:t>: </a:t>
            </a:r>
            <a:r>
              <a:rPr lang="en-US" altLang="zh-TW" dirty="0" err="1"/>
              <a:t>sudo</a:t>
            </a:r>
            <a:r>
              <a:rPr lang="en-US" altLang="zh-TW" dirty="0"/>
              <a:t> docker-compose -f docker-compose-</a:t>
            </a:r>
            <a:r>
              <a:rPr lang="en-US" altLang="zh-TW" dirty="0" err="1"/>
              <a:t>pro.yml</a:t>
            </a:r>
            <a:r>
              <a:rPr lang="en-US" altLang="zh-TW" dirty="0"/>
              <a:t> up -d</a:t>
            </a:r>
          </a:p>
        </p:txBody>
      </p:sp>
    </p:spTree>
    <p:extLst>
      <p:ext uri="{BB962C8B-B14F-4D97-AF65-F5344CB8AC3E}">
        <p14:creationId xmlns:p14="http://schemas.microsoft.com/office/powerpoint/2010/main" val="105148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921B6-FB59-4FB6-9D8B-6ECA1718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j-ea"/>
                <a:cs typeface="Times New Roman" panose="02020603050405020304" pitchFamily="18" charset="0"/>
              </a:rPr>
              <a:t>SQL DB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95F295-B66B-4968-AA49-91F6EE7BA8DB}"/>
              </a:ext>
            </a:extLst>
          </p:cNvPr>
          <p:cNvSpPr/>
          <p:nvPr/>
        </p:nvSpPr>
        <p:spPr>
          <a:xfrm>
            <a:off x="0" y="1633364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/>
              <a:t>password: 1j452l4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8857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54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ahoma"/>
        <a:ea typeface="微軟正黑體"/>
        <a:cs typeface=""/>
      </a:majorFont>
      <a:minorFont>
        <a:latin typeface="Tahom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7974</TotalTime>
  <Words>53</Words>
  <Application>Microsoft Office PowerPoint</Application>
  <PresentationFormat>如螢幕大小 (16:10)</PresentationFormat>
  <Paragraphs>20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Tahoma</vt:lpstr>
      <vt:lpstr>Office 佈景主題</vt:lpstr>
      <vt:lpstr>Website 說明</vt:lpstr>
      <vt:lpstr>前置作業</vt:lpstr>
      <vt:lpstr>Docker Compoes</vt:lpstr>
      <vt:lpstr>SQL DB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Erica_Yang (MK 楊惠婷)</dc:creator>
  <cp:lastModifiedBy>柏霖 陳</cp:lastModifiedBy>
  <cp:revision>398</cp:revision>
  <dcterms:created xsi:type="dcterms:W3CDTF">2017-03-01T08:04:29Z</dcterms:created>
  <dcterms:modified xsi:type="dcterms:W3CDTF">2020-05-12T10:12:26Z</dcterms:modified>
</cp:coreProperties>
</file>