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96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8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28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5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9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0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4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E302-873A-4BED-90CA-CD583B11306A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3F8CE3-4739-4703-A23E-F080926D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Basic introduction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MVC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 </a:t>
            </a:r>
            <a:r>
              <a:rPr lang="fr-F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application architecture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It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was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initially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noProof="1">
                <a:latin typeface="Cambria Math" panose="02040503050406030204" pitchFamily="18" charset="0"/>
                <a:ea typeface="Cambria Math" panose="02040503050406030204" pitchFamily="18" charset="0"/>
              </a:rPr>
              <a:t>develop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for the SMALTALK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language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main objective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was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to: 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« Structure an application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Graphical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User Interface »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model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 architecture concept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propose to: 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« 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separate an application into 03 independent entities: the model (data), the processes and the View (GUI) so that each part or entity can be developed without knowing the implementation details of the other parts 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 »</a:t>
            </a:r>
          </a:p>
          <a:p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DEA0C-6B04-4D27-B358-8AA27EF6349A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539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MVC Type2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MVC2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lifecycle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of a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client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send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the application.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handled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by the servlet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act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as a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controller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servlet analyse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call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dedicated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class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contain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treatment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needed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calling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class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execute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treatment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can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invoke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another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business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objets for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result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returns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the servlet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charge of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servlet can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now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redirect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towards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view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(JSP page)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JSP can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sent as a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response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the client.</a:t>
            </a:r>
          </a:p>
          <a:p>
            <a:pPr algn="just"/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E2E96-41FA-439E-BA27-298D344D2F71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3865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MVC Type2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exists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lot of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based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 MVC2: 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Spring MVC, Struts and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so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on. </a:t>
            </a:r>
          </a:p>
          <a:p>
            <a:pPr algn="just"/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talk about FRAMEWORK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there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important for us to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clarify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some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aspect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before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move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because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all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use 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develop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algn="just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A5491-9077-4BB3-918B-7B74F3CB84AE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669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algn="just"/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A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platform for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developing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software application. It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provides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foundation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which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software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developers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based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build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programs or software for a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specific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platforms. </a:t>
            </a:r>
          </a:p>
          <a:p>
            <a:pPr algn="just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not a programming language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not an IDE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 is consider as compulsory for a programmer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7888-FB6D-4B07-A137-4228735C142B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8949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not 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programming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language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programming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language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set of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syntax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grammar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semantics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programmers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required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support and respect. </a:t>
            </a:r>
          </a:p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While</a:t>
            </a:r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cohesive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set of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library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code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together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simplifies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programming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given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language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Means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based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 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language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And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allows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take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advantage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of all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language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specifications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allows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respect the best practice in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coding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language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9F710-3BE7-46E9-B293-CA55FBA65B42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6620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not an IDE (Integrated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Developement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Environment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)?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An IDE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software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you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use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deploy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develop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 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set of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librairies and best practices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help the programmer to not re-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invent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wheel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provide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set of guidelines on how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develop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FDC61-130A-4D38-AB88-18DEC49D4DDC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2303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consider as compulsory for a programmer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In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fact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for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software a programmer have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build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requirements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divided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02 classes: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Functinal</a:t>
            </a:r>
            <a:r>
              <a:rPr lang="fr-F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requirements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respond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the question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software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? The software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resolve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problem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?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According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the end user.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Non-</a:t>
            </a:r>
            <a:r>
              <a:rPr lang="fr-FR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functional</a:t>
            </a:r>
            <a:r>
              <a:rPr lang="fr-F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requirements</a:t>
            </a:r>
            <a:r>
              <a:rPr lang="fr-F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or </a:t>
            </a:r>
            <a:r>
              <a:rPr lang="fr-FR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technical</a:t>
            </a:r>
            <a:r>
              <a:rPr lang="fr-F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requirements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This class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composed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by all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requirements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end user can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forget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precise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but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verify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if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filled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after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deploying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software. It canot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precise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the book of software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specification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but canot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accept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 application in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all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those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aspect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not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taken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consideration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FF8D3-F7DC-47C2-B38A-1EFBCE16AF5C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6252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consider as compulsory for a programmer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In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non-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functional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requirements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have: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Perfomances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talk about Time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response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availability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failure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resistance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load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escalation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issues (1, 2 or more client can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simultenously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connected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Maintenance: A software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adapt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time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growing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must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close for modification and open for extension.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Means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software must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implemented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for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evry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other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specification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the programmer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don’t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redevelop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some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part and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redeploy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but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develop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new extension and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deploy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8D050-A874-49E9-BC24-D28736700D83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1693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consider as compulsory for a programmer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In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non-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functional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requirements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have: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Security aspect: A software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secure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against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all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knowing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attacks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Portability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A software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executed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several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different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platform (OS)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 software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able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communicate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other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application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 software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provide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services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several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types of client (desktop, mobile phone, etc.)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8F6B1-CBCB-4FB0-A10C-14E3937D8844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24021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consider as compulsory for a programmer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Due to all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those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aspects,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not a good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idea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huge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risk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 for a programmer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think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build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software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product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scracth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Because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addition of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functional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requirements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fullfill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all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those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technical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aspect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own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code. 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help of 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validated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one), all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those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technical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aspect can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consider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as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implemented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by default. A programmer assume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configure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face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own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particularity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So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more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focused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requirements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without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loosing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some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other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important aspect.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1D806-AD50-47F3-8286-9ABECEE7EDE7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0037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consider as compulsory for a programmer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Due to all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those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aspects,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not a good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idea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huge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risk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 for a programmer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think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build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software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product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scracth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Because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addition of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functional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requirements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fullfill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all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those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technical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aspect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own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code. 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help of 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validated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one), all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those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technical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aspect can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consider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as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implemented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by default. A programmer assume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configure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face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own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particularity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So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more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focused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requirements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without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loosing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some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other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important aspect.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781A5-355D-4D79-BC13-14C7C434D7DF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3679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Basic introduction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Initially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developed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for GUI,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architecture (MVC) can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transposed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 web application for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other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type of application in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form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of 3-tiers architecture: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fr-FR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view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implemented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Java by JSP (Java Server page) for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fr-FR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controler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implemented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Java by Servlet or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Javabeans</a:t>
            </a:r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fr-F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for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several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mechanism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used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have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access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the data. </a:t>
            </a:r>
          </a:p>
          <a:p>
            <a:pPr algn="just"/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7597F-A69A-47BE-A3B3-6785BFFCAFCD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8319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FRAMEWORK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Follow the book: BEGINN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page 6 (21 / 446) to 8 (23 / 446)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45 (59 / 446)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chapter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 JSP.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Specification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of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project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all the concepts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apply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To change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tomcat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port, double click on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the server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view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check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where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port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number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FE914-D2EB-47C2-9695-FCF0BCC6A26B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2440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Basic introduction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The Model: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represents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all data of the application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generally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store in a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database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algn="just"/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View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That corresponds to HMI (Human Machine Interface) or GUI</a:t>
            </a:r>
          </a:p>
          <a:p>
            <a:pPr algn="just"/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Controller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Which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ensure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exchanges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between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View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fr-F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Model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help of </a:t>
            </a:r>
            <a:r>
              <a:rPr lang="fr-FR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business component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have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two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type of MVC: type1 &amp; type2</a:t>
            </a:r>
          </a:p>
          <a:p>
            <a:pPr algn="just"/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B8CCD-8A1E-477F-9727-B1D3746FB377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098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MVC Type1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model,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dealt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by a Controller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Servlet (in Java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technology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). That servlet deals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ask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for model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if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necessary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redirect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toward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view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(JSP or simple HTML).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view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has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create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user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answer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figure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describe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happens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pPr algn="just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EF9FA-3E75-4A3B-BEF2-79C0161A3D0B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167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MVC Type1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D580D-358A-4671-B9A0-02769198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22" y="1319134"/>
            <a:ext cx="9219698" cy="5260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536CD7-71D0-4AB0-9719-4AE6CF4513A0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2288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MVC Type1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As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can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problem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with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type of MVC architecture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multiplication of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number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of Servlet. 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fact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implementation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of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several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Servlet impose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writing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lot of Code and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Servlet must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declare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the web.xml file.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controller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(Servlet) for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algn="just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B2CEA-CF0C-40E6-90F1-8F800E8D0C4A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8341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MVC Type2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Normally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model propose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reduce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number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of Servlet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used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1. </a:t>
            </a:r>
          </a:p>
          <a:p>
            <a:pPr algn="just"/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have to use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only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Controler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(Servlet). 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Servlet has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function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ensure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all the workflow of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treatments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for all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received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HTTP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	MVC 2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keeps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all the MVC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principle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but divise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Controler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02 parts by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imposing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a unique entry point for all application (first part of the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controller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will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determine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for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each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received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the business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treatment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invoked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dynamically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(second part of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controller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). </a:t>
            </a:r>
          </a:p>
          <a:p>
            <a:pPr algn="just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85897-8F59-42D8-A751-9E97ADC17E84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846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MVC Type2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 web application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based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 MVC2 use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only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one servlet as a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controler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which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charge of all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According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to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that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request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, the servlet calls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dedicated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business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treatment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generally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encapsulated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in a Java Class.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below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figure expose the </a:t>
            </a:r>
            <a:r>
              <a:rPr lang="fr-FR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functionning</a:t>
            </a:r>
            <a:r>
              <a:rPr lang="fr-F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pPr algn="just"/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48530-EFA1-4AE8-915E-7855DF5FA6D3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5442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CC33-19B1-47B0-A1AE-B79C057B4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21" y="277969"/>
            <a:ext cx="9705792" cy="81136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MVC Type2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733F4-8B42-4CF7-92D9-EFBA21F3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821" y="1469036"/>
            <a:ext cx="9705792" cy="5261547"/>
          </a:xfrm>
        </p:spPr>
        <p:txBody>
          <a:bodyPr>
            <a:normAutofit/>
          </a:bodyPr>
          <a:lstStyle/>
          <a:p>
            <a:pPr algn="just"/>
            <a:endParaRPr lang="fr-FR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34848-A96B-4AE6-80D1-31F7766E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584" y="1244185"/>
            <a:ext cx="9218950" cy="5335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12B3D-4C3E-4001-BC98-118ED856D237}"/>
              </a:ext>
            </a:extLst>
          </p:cNvPr>
          <p:cNvSpPr txBox="1"/>
          <p:nvPr/>
        </p:nvSpPr>
        <p:spPr>
          <a:xfrm>
            <a:off x="342900" y="4480560"/>
            <a:ext cx="10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160570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641</TotalTime>
  <Words>705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Century Gothic</vt:lpstr>
      <vt:lpstr>Wingdings</vt:lpstr>
      <vt:lpstr>Wingdings 3</vt:lpstr>
      <vt:lpstr>Wisp</vt:lpstr>
      <vt:lpstr>Basic introduction</vt:lpstr>
      <vt:lpstr>Basic introduction</vt:lpstr>
      <vt:lpstr>Basic introduction</vt:lpstr>
      <vt:lpstr>MVC Type1</vt:lpstr>
      <vt:lpstr>MVC Type1</vt:lpstr>
      <vt:lpstr>MVC Type1</vt:lpstr>
      <vt:lpstr>MVC Type2</vt:lpstr>
      <vt:lpstr>MVC Type2</vt:lpstr>
      <vt:lpstr>MVC Type2</vt:lpstr>
      <vt:lpstr>MVC Type2</vt:lpstr>
      <vt:lpstr>MVC Type2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  <vt:lpstr>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introduction</dc:title>
  <dc:creator>237678470262</dc:creator>
  <cp:lastModifiedBy>237678470262</cp:lastModifiedBy>
  <cp:revision>54</cp:revision>
  <dcterms:created xsi:type="dcterms:W3CDTF">2021-11-26T00:57:26Z</dcterms:created>
  <dcterms:modified xsi:type="dcterms:W3CDTF">2021-11-26T15:55:34Z</dcterms:modified>
</cp:coreProperties>
</file>