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B36B-42EC-4C33-8F04-3899E8FD12DF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5666-19A4-4D27-8F21-2A3364634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7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5666-19A4-4D27-8F21-2A33646345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5B42-6E0D-46C1-B8A7-F60BDABF7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788A9-1FC4-44D9-91CF-5610E9D8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2830-6895-4C29-9DFD-88D6BC2F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0904-9302-45E8-A6EF-F2454F0B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6F8-22D8-4AA0-9C62-C8E5D527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1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3556-CDC9-4349-A70A-1205EBC3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9C27-6388-4C56-8CE6-37EC84A6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5F7F-8B81-4F24-94B1-D13CFA83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3049-14D9-439C-A33F-2A700B2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6EE5-6BBF-4602-87B3-EE59FEC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016AF-D210-43C5-BFC5-F524E964D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80F4-24E3-45C9-BC84-E5671611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5056-CC66-4DD5-8DFC-67FAFD25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53A4-92D3-44BC-AE82-63AF28DA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1EC8-CEE6-43F4-A918-F763FAA5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A002-B3DD-43CC-96E7-CAC1B32F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400E-25C4-47E2-A9C4-1A70C1ED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6179-DC42-44E7-854B-C37F7137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E31B-840E-4D3F-85F1-1CFEF920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BE2A-784D-4E15-83E9-0976A495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320D-44C4-4E6E-BBAA-2CA8624A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CF8E-DE35-4B25-9F26-A23D68E3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B0B1-E170-4E6D-8E85-CF4A36A2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DF84-B4D7-40B2-81D2-9084400B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2969-2082-4805-B6B1-B3DC6013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0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181-D162-4E57-BCFC-B3CC8622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1BCD-4EB0-4692-B460-FB962689B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B3D46-A4E0-4BE0-8272-6B05CD27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7E889-E6FF-4CB7-93E3-C02DB3D4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94CE-35F6-411D-B982-23C0457F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56CC-8601-4823-ABCC-09D1536D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9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CA4-F4A8-472A-B201-8ACD0C8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2600-B2A3-424B-B771-8EFAF949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1E62-525E-475F-BC34-271AE818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D4EC8-4817-4298-B4A1-3CEE8C1AF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51653-CE6A-4888-BAC6-BCEEDA049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E7AC2-5F9C-4AF9-AC75-9CC2B0F6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020DE-85B5-4E6B-B694-A7D2F127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AA3B3-87E2-4C70-8EFB-3EE21B31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08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60B5-B8D3-46A7-918A-DD987CA0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7AA85-380A-43DD-9414-0E7172B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B8C2E-15AF-405C-B7BD-0206921D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2CE0-1627-44A2-8C51-885C687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5A2C6-6792-4D32-BCDE-133CE279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8B6E9-4CD8-4EBE-9471-8B50F2DE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29FC-987E-4FF2-9525-E1217A5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6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ED5-DE26-4F5D-8864-16C991A2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669D-CC9A-47AA-A521-BE4DD0C7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3BEB-CBA6-49A7-A783-6EAA5041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720F-AC03-43C1-B6F6-796401AE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356F-5FF1-4DCE-8AC5-71B2C78C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8697-41E8-425F-91C3-312D582A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2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EE7B-8D55-4926-AB89-6EE90834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E5D5A-E4D8-49EE-B4E4-72B0D64D5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1418-5514-4F03-AEE6-9E92F21A8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73D2-3EB0-4F88-8F3C-FEC7C5B0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6BA3-620B-4A9C-AD16-7705613D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DA24-83B8-41ED-BD4A-9F825EA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ACACB-AC26-4AE0-8D3E-35850269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C6A1-71E1-4471-B8EE-30C5E9D5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9284-76DB-4601-9317-556C3FC05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56FF-0C8B-4D35-9208-204C6A00C66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936B-26D5-4FC9-92C4-85820C77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7E0F-37AA-44AA-A19F-3081A7BCD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6AAB-0169-42D8-B112-A2105298A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7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C228269D-A7E1-43FC-81A0-384FF1405D51}"/>
              </a:ext>
            </a:extLst>
          </p:cNvPr>
          <p:cNvSpPr/>
          <p:nvPr/>
        </p:nvSpPr>
        <p:spPr>
          <a:xfrm rot="5400000">
            <a:off x="10867293" y="1617784"/>
            <a:ext cx="483576" cy="51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879717A-D35A-4035-A691-40D1D20C5211}"/>
              </a:ext>
            </a:extLst>
          </p:cNvPr>
          <p:cNvSpPr/>
          <p:nvPr/>
        </p:nvSpPr>
        <p:spPr>
          <a:xfrm rot="16200000">
            <a:off x="10867293" y="972629"/>
            <a:ext cx="483576" cy="51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E180C4-06E6-42D7-8979-16ED6EABF71F}"/>
              </a:ext>
            </a:extLst>
          </p:cNvPr>
          <p:cNvSpPr/>
          <p:nvPr/>
        </p:nvSpPr>
        <p:spPr>
          <a:xfrm rot="10800000">
            <a:off x="10366132" y="1269023"/>
            <a:ext cx="483576" cy="51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EFACB9-BAFC-4FCB-A7B3-CA699E5AE929}"/>
              </a:ext>
            </a:extLst>
          </p:cNvPr>
          <p:cNvSpPr/>
          <p:nvPr/>
        </p:nvSpPr>
        <p:spPr>
          <a:xfrm>
            <a:off x="11368454" y="1269023"/>
            <a:ext cx="483576" cy="51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00124-1608-4C61-B145-46E0B98A8573}"/>
              </a:ext>
            </a:extLst>
          </p:cNvPr>
          <p:cNvSpPr/>
          <p:nvPr/>
        </p:nvSpPr>
        <p:spPr>
          <a:xfrm>
            <a:off x="8066866" y="5734743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BDCC-3B67-40A3-900A-A2F2FAD25E42}"/>
              </a:ext>
            </a:extLst>
          </p:cNvPr>
          <p:cNvSpPr/>
          <p:nvPr/>
        </p:nvSpPr>
        <p:spPr>
          <a:xfrm>
            <a:off x="8066866" y="4555649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Outside UNI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85CBF-8D04-4FB5-99A1-872D8F730BAA}"/>
              </a:ext>
            </a:extLst>
          </p:cNvPr>
          <p:cNvSpPr/>
          <p:nvPr/>
        </p:nvSpPr>
        <p:spPr>
          <a:xfrm>
            <a:off x="5360839" y="2118945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 Summers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C38CB-A4CF-4868-B153-33D4B9A1DCE5}"/>
              </a:ext>
            </a:extLst>
          </p:cNvPr>
          <p:cNvSpPr/>
          <p:nvPr/>
        </p:nvSpPr>
        <p:spPr>
          <a:xfrm>
            <a:off x="1510891" y="2118945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F6588-E892-493C-B89A-D3F10B67C34A}"/>
              </a:ext>
            </a:extLst>
          </p:cNvPr>
          <p:cNvSpPr/>
          <p:nvPr/>
        </p:nvSpPr>
        <p:spPr>
          <a:xfrm>
            <a:off x="3527414" y="1062403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Krispy Kream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8836C-AB5F-48C5-B725-B78F7149B690}"/>
              </a:ext>
            </a:extLst>
          </p:cNvPr>
          <p:cNvSpPr/>
          <p:nvPr/>
        </p:nvSpPr>
        <p:spPr>
          <a:xfrm>
            <a:off x="3527414" y="2118945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 centre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9DC15-BEB7-49BB-90D4-2A6E2E1520C5}"/>
              </a:ext>
            </a:extLst>
          </p:cNvPr>
          <p:cNvSpPr/>
          <p:nvPr/>
        </p:nvSpPr>
        <p:spPr>
          <a:xfrm>
            <a:off x="1510891" y="3428999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park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3142A-C543-4101-B4E6-F9A81B4AFF6F}"/>
              </a:ext>
            </a:extLst>
          </p:cNvPr>
          <p:cNvSpPr/>
          <p:nvPr/>
        </p:nvSpPr>
        <p:spPr>
          <a:xfrm>
            <a:off x="3527414" y="3429000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Outside Eden Shopping centre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5324C2-E454-4AF4-A595-B551693B4A60}"/>
              </a:ext>
            </a:extLst>
          </p:cNvPr>
          <p:cNvSpPr/>
          <p:nvPr/>
        </p:nvSpPr>
        <p:spPr>
          <a:xfrm>
            <a:off x="3527414" y="4555649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552BC-6F6A-4AAA-A26E-B43FF806796A}"/>
              </a:ext>
            </a:extLst>
          </p:cNvPr>
          <p:cNvSpPr/>
          <p:nvPr/>
        </p:nvSpPr>
        <p:spPr>
          <a:xfrm>
            <a:off x="8066866" y="1161123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Inside McDonald's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3A3BE3-11CD-4259-A328-6097C47494D0}"/>
              </a:ext>
            </a:extLst>
          </p:cNvPr>
          <p:cNvSpPr/>
          <p:nvPr/>
        </p:nvSpPr>
        <p:spPr>
          <a:xfrm>
            <a:off x="8066866" y="2254376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Outside McDonald's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0169B-4088-4554-AB2D-9D92977156B6}"/>
              </a:ext>
            </a:extLst>
          </p:cNvPr>
          <p:cNvSpPr/>
          <p:nvPr/>
        </p:nvSpPr>
        <p:spPr>
          <a:xfrm>
            <a:off x="8066866" y="3413574"/>
            <a:ext cx="144193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Street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24974E-CB56-45BD-92B7-DBF57E10BB1E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4969352" y="4920530"/>
            <a:ext cx="30975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6AD408-2B53-4993-9B88-82C4A9B76A76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4969352" y="3778455"/>
            <a:ext cx="3097514" cy="1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939E05-52BD-426A-9984-DFBC3C5001D8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248383" y="1792164"/>
            <a:ext cx="0" cy="326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4C823-46EA-416E-9C6C-83F54543586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952829" y="2483826"/>
            <a:ext cx="5745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EEA53A-DEEA-4391-8EF8-6F3B58BD9F9E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4969352" y="2483826"/>
            <a:ext cx="39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89717-9301-42F1-A3B6-51D556BEC88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952829" y="3793880"/>
            <a:ext cx="5745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B5F092-0410-467F-BAD4-E15FF8124FA5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4248383" y="4158761"/>
            <a:ext cx="0" cy="396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F246FA-2A53-4F84-90B7-BFF709115B02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4248383" y="2848706"/>
            <a:ext cx="0" cy="580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922032-0424-456F-ACF0-05397F8C9260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8787835" y="1890884"/>
            <a:ext cx="0" cy="363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2A0D68-53AB-4744-95A7-94756F24048B}"/>
              </a:ext>
            </a:extLst>
          </p:cNvPr>
          <p:cNvCxnSpPr>
            <a:stCxn id="24" idx="0"/>
          </p:cNvCxnSpPr>
          <p:nvPr/>
        </p:nvCxnSpPr>
        <p:spPr>
          <a:xfrm flipV="1">
            <a:off x="8787835" y="2984137"/>
            <a:ext cx="0" cy="429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29BB9D-9495-49CB-8EC2-9A24988FF4FF}"/>
              </a:ext>
            </a:extLst>
          </p:cNvPr>
          <p:cNvCxnSpPr>
            <a:stCxn id="9" idx="0"/>
          </p:cNvCxnSpPr>
          <p:nvPr/>
        </p:nvCxnSpPr>
        <p:spPr>
          <a:xfrm flipV="1">
            <a:off x="8787835" y="4158760"/>
            <a:ext cx="0" cy="396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F84CC7-E64B-46B8-9BA0-B1661D088027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8787835" y="5285410"/>
            <a:ext cx="0" cy="449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9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njie</dc:creator>
  <cp:lastModifiedBy>Jordan njie</cp:lastModifiedBy>
  <cp:revision>2</cp:revision>
  <dcterms:created xsi:type="dcterms:W3CDTF">2021-01-25T23:59:27Z</dcterms:created>
  <dcterms:modified xsi:type="dcterms:W3CDTF">2021-01-26T00:09:08Z</dcterms:modified>
</cp:coreProperties>
</file>