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Security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От: Йордан Башев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186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Защо ни е нужна защитна система?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bg-BG" dirty="0" smtClean="0"/>
              <a:t>Защитната система ни е нужна, </a:t>
            </a:r>
            <a:r>
              <a:rPr lang="bg-BG" dirty="0"/>
              <a:t>з</a:t>
            </a:r>
            <a:r>
              <a:rPr lang="bg-BG" dirty="0" smtClean="0"/>
              <a:t>а да може да се предпазим от</a:t>
            </a:r>
            <a:r>
              <a:rPr lang="en-US" dirty="0" smtClean="0"/>
              <a:t> </a:t>
            </a:r>
            <a:r>
              <a:rPr lang="bg-BG" dirty="0" smtClean="0"/>
              <a:t>кражби или нежелани посетители.</a:t>
            </a:r>
            <a:endParaRPr lang="en-US" dirty="0"/>
          </a:p>
        </p:txBody>
      </p:sp>
      <p:pic>
        <p:nvPicPr>
          <p:cNvPr id="1030" name="Picture 6" descr="Статии - div.b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57388"/>
            <a:ext cx="7696200" cy="451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25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Начин на работа(блокова схема)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5600" y="1219200"/>
            <a:ext cx="1828800" cy="4876800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</a:pPr>
            <a:r>
              <a:rPr lang="bg-BG" sz="2000" dirty="0" smtClean="0"/>
              <a:t>Данните се подават от 4х4 КеуРа</a:t>
            </a:r>
            <a:r>
              <a:rPr lang="en-US" sz="2000" dirty="0" smtClean="0"/>
              <a:t>d</a:t>
            </a:r>
            <a:r>
              <a:rPr lang="bg-BG" sz="2000" dirty="0" smtClean="0"/>
              <a:t> които се изписват на </a:t>
            </a:r>
            <a:r>
              <a:rPr lang="en-US" sz="2000" dirty="0" err="1" smtClean="0"/>
              <a:t>lcd</a:t>
            </a:r>
            <a:r>
              <a:rPr lang="bg-BG" sz="2000" dirty="0" smtClean="0"/>
              <a:t> дисплея и според получените данни, ако паролата е правилна отключва вратата, ако не е се пуска алрмата.</a:t>
            </a:r>
          </a:p>
        </p:txBody>
      </p:sp>
      <p:pic>
        <p:nvPicPr>
          <p:cNvPr id="2050" name="Picture 2" descr="C:\Users\user\Desktop\Security sestem projict\Block Schem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6629400" cy="5133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660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Работеща симулация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user\Desktop\Security sestem projict\Electric schem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90600"/>
            <a:ext cx="9143999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344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057400"/>
            <a:ext cx="8305800" cy="1386840"/>
          </a:xfrm>
        </p:spPr>
        <p:txBody>
          <a:bodyPr/>
          <a:lstStyle/>
          <a:p>
            <a:r>
              <a:rPr lang="bg-BG" sz="4800" dirty="0" smtClean="0"/>
              <a:t>Благодаря за вниманието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120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TM01859866[[fn=Macro]]</Template>
  <TotalTime>85</TotalTime>
  <Words>73</Words>
  <Application>Microsoft Office PowerPoint</Application>
  <PresentationFormat>On-screen Show (4:3)</PresentationFormat>
  <Paragraphs>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Angles</vt:lpstr>
      <vt:lpstr>Security System</vt:lpstr>
      <vt:lpstr>Защо ни е нужна защитна система?</vt:lpstr>
      <vt:lpstr>Начин на работа(блокова схема)</vt:lpstr>
      <vt:lpstr>Работеща симулация</vt:lpstr>
      <vt:lpstr>Благодаря за вниманието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System</dc:title>
  <dc:creator>user</dc:creator>
  <cp:lastModifiedBy>user</cp:lastModifiedBy>
  <cp:revision>5</cp:revision>
  <dcterms:created xsi:type="dcterms:W3CDTF">2006-08-16T00:00:00Z</dcterms:created>
  <dcterms:modified xsi:type="dcterms:W3CDTF">2020-07-02T19:25:27Z</dcterms:modified>
</cp:coreProperties>
</file>