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От: Йордан Башев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ни е нужна защитна система?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bg-BG" dirty="0" smtClean="0"/>
              <a:t>Защитната система ни е нужна, </a:t>
            </a:r>
            <a:r>
              <a:rPr lang="bg-BG" dirty="0"/>
              <a:t>з</a:t>
            </a:r>
            <a:r>
              <a:rPr lang="bg-BG" dirty="0" smtClean="0"/>
              <a:t>а да може да се предпазим от</a:t>
            </a:r>
            <a:r>
              <a:rPr lang="en-US" dirty="0" smtClean="0"/>
              <a:t> </a:t>
            </a:r>
            <a:r>
              <a:rPr lang="bg-BG" dirty="0" smtClean="0"/>
              <a:t>кражби или нежелани посетители.</a:t>
            </a:r>
            <a:endParaRPr lang="en-US" dirty="0"/>
          </a:p>
        </p:txBody>
      </p:sp>
      <p:pic>
        <p:nvPicPr>
          <p:cNvPr id="1030" name="Picture 6" descr="Статии - div.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7388"/>
            <a:ext cx="76962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 на работа(блокова схема)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134" y="1143000"/>
            <a:ext cx="1828800" cy="4876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</a:pPr>
            <a:r>
              <a:rPr lang="bg-BG" sz="1800" dirty="0" smtClean="0"/>
              <a:t>Данните</a:t>
            </a:r>
            <a:r>
              <a:rPr lang="en-US" sz="1800" dirty="0"/>
              <a:t> </a:t>
            </a:r>
            <a:r>
              <a:rPr lang="bg-BG" sz="1800" dirty="0" smtClean="0"/>
              <a:t> </a:t>
            </a:r>
            <a:r>
              <a:rPr lang="bg-BG" sz="1800" dirty="0" smtClean="0"/>
              <a:t>се подават от 4х4 КеуРа</a:t>
            </a:r>
            <a:r>
              <a:rPr lang="en-US" sz="1800" dirty="0" smtClean="0"/>
              <a:t>d</a:t>
            </a:r>
            <a:r>
              <a:rPr lang="bg-BG" sz="1800" dirty="0" smtClean="0"/>
              <a:t> които се изписват на </a:t>
            </a:r>
            <a:r>
              <a:rPr lang="en-US" sz="1800" dirty="0" err="1" smtClean="0"/>
              <a:t>lcd</a:t>
            </a:r>
            <a:r>
              <a:rPr lang="bg-BG" sz="1800" dirty="0" smtClean="0"/>
              <a:t> дисплея и според получените данни, ако паролата е правилна отключва вратата, ако не е се пуска алрмата.</a:t>
            </a:r>
          </a:p>
        </p:txBody>
      </p:sp>
      <p:pic>
        <p:nvPicPr>
          <p:cNvPr id="2050" name="Picture 2" descr="C:\Users\user\Desktop\Security sestem projict\Block 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629400" cy="51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създаване на парола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Възможност </a:t>
            </a:r>
            <a:r>
              <a:rPr lang="bg-BG" dirty="0" smtClean="0"/>
              <a:t>за промяна на паролата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отказ от промяна на паролата(запзва първо зъсдадената парола)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Lcd</a:t>
            </a:r>
            <a:r>
              <a:rPr lang="bg-BG" dirty="0" smtClean="0"/>
              <a:t> дисплеиа показва дали паролата е правилна или грешна 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905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 rot="10800000">
            <a:off x="2333767" y="3464114"/>
            <a:ext cx="1113429" cy="279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5006" y="34190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Промяна на паролата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2333766" y="4191000"/>
            <a:ext cx="1113429" cy="279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45006" y="4145939"/>
            <a:ext cx="354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Отказ от промяна на паролата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2333765" y="3048000"/>
            <a:ext cx="1113429" cy="279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51830" y="3002940"/>
            <a:ext cx="293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Създаване на парола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11435"/>
            <a:ext cx="199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3049275"/>
            <a:ext cx="199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20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Работеща симулация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esktop\Security sestem projict\Electric 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39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305800" cy="1386840"/>
          </a:xfrm>
        </p:spPr>
        <p:txBody>
          <a:bodyPr/>
          <a:lstStyle/>
          <a:p>
            <a:r>
              <a:rPr lang="bg-BG" sz="4800" dirty="0" smtClean="0"/>
              <a:t>Благодаря за вниманието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196</TotalTime>
  <Words>115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Security System</vt:lpstr>
      <vt:lpstr>Защо ни е нужна защитна система?</vt:lpstr>
      <vt:lpstr>Начин на работа(блокова схема)</vt:lpstr>
      <vt:lpstr>Възможности</vt:lpstr>
      <vt:lpstr>Работеща симулация</vt:lpstr>
      <vt:lpstr>Благодаря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System</dc:title>
  <dc:creator>user</dc:creator>
  <cp:lastModifiedBy>user</cp:lastModifiedBy>
  <cp:revision>7</cp:revision>
  <dcterms:created xsi:type="dcterms:W3CDTF">2006-08-16T00:00:00Z</dcterms:created>
  <dcterms:modified xsi:type="dcterms:W3CDTF">2020-07-06T07:02:10Z</dcterms:modified>
</cp:coreProperties>
</file>