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57" r:id="rId2"/>
    <p:sldId id="272" r:id="rId3"/>
    <p:sldId id="286" r:id="rId4"/>
    <p:sldId id="289" r:id="rId5"/>
    <p:sldId id="301" r:id="rId6"/>
    <p:sldId id="302" r:id="rId7"/>
    <p:sldId id="303" r:id="rId8"/>
    <p:sldId id="304" r:id="rId9"/>
    <p:sldId id="266" r:id="rId10"/>
    <p:sldId id="273" r:id="rId11"/>
    <p:sldId id="282" r:id="rId12"/>
    <p:sldId id="293" r:id="rId13"/>
    <p:sldId id="298" r:id="rId14"/>
    <p:sldId id="30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810" autoAdjust="0"/>
  </p:normalViewPr>
  <p:slideViewPr>
    <p:cSldViewPr snapToGrid="0" showGuides="1">
      <p:cViewPr varScale="1">
        <p:scale>
          <a:sx n="114" d="100"/>
          <a:sy n="114" d="100"/>
        </p:scale>
        <p:origin x="414" y="114"/>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551-4D21-A6E0-75AB23CDD3BD}"/>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551-4D21-A6E0-75AB23CDD3B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551-4D21-A6E0-75AB23CDD3BD}"/>
            </c:ext>
          </c:extLst>
        </c:ser>
        <c:dLbls>
          <c:showLegendKey val="0"/>
          <c:showVal val="0"/>
          <c:showCatName val="0"/>
          <c:showSerName val="0"/>
          <c:showPercent val="0"/>
          <c:showBubbleSize val="0"/>
        </c:dLbls>
        <c:gapWidth val="219"/>
        <c:overlap val="-27"/>
        <c:axId val="789432768"/>
        <c:axId val="1101095584"/>
      </c:barChart>
      <c:catAx>
        <c:axId val="789432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01095584"/>
        <c:crosses val="autoZero"/>
        <c:auto val="1"/>
        <c:lblAlgn val="ctr"/>
        <c:lblOffset val="100"/>
        <c:noMultiLvlLbl val="0"/>
      </c:catAx>
      <c:valAx>
        <c:axId val="1101095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89432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9/6/2021</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9/6/2021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svg"/><Relationship Id="rId7" Type="http://schemas.openxmlformats.org/officeDocument/2006/relationships/image" Target="../media/image31.svg"/><Relationship Id="rId2" Type="http://schemas.openxmlformats.org/officeDocument/2006/relationships/image" Target="../media/image26.png"/><Relationship Id="rId1" Type="http://schemas.openxmlformats.org/officeDocument/2006/relationships/slideLayout" Target="../slideLayouts/slideLayout38.xml"/><Relationship Id="rId6" Type="http://schemas.openxmlformats.org/officeDocument/2006/relationships/image" Target="../media/image30.png"/><Relationship Id="rId5" Type="http://schemas.openxmlformats.org/officeDocument/2006/relationships/image" Target="../media/image29.svg"/><Relationship Id="rId4" Type="http://schemas.openxmlformats.org/officeDocument/2006/relationships/image" Target="../media/image28.png"/><Relationship Id="rId9" Type="http://schemas.openxmlformats.org/officeDocument/2006/relationships/image" Target="../media/image33.svg"/></Relationships>
</file>

<file path=ppt/slides/_rels/slide1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43.xml"/><Relationship Id="rId5" Type="http://schemas.openxmlformats.org/officeDocument/2006/relationships/image" Target="../media/image37.jpeg"/><Relationship Id="rId4" Type="http://schemas.openxmlformats.org/officeDocument/2006/relationships/image" Target="../media/image36.jpeg"/></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4.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4.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1.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1CEBEB-5088-4E63-81A4-0DCEB5B45207}"/>
              </a:ext>
              <a:ext uri="{C183D7F6-B498-43B3-948B-1728B52AA6E4}">
                <adec:decorative xmlns:adec="http://schemas.microsoft.com/office/drawing/2017/decorative" val="1"/>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p:txBody>
          <a:bodyPr>
            <a:normAutofit fontScale="90000"/>
          </a:bodyPr>
          <a:lstStyle/>
          <a:p>
            <a:r>
              <a:rPr lang="en-US" dirty="0"/>
              <a:t>Project 2: Sentiment Analysis Using Python API</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p:txBody>
          <a:bodyPr/>
          <a:lstStyle/>
          <a:p>
            <a:r>
              <a:rPr lang="en-US" dirty="0"/>
              <a:t>Jordan Candido, Bailey Carlson, Wesley Osborne, Lucas </a:t>
            </a:r>
            <a:r>
              <a:rPr lang="en-US" dirty="0" err="1"/>
              <a:t>Nardy</a:t>
            </a:r>
            <a:r>
              <a:rPr lang="en-US" dirty="0"/>
              <a:t>, </a:t>
            </a:r>
            <a:r>
              <a:rPr lang="en-US" dirty="0" err="1"/>
              <a:t>Ashweej</a:t>
            </a:r>
            <a:r>
              <a:rPr lang="en-US" dirty="0"/>
              <a:t> Shenoy</a:t>
            </a:r>
          </a:p>
        </p:txBody>
      </p:sp>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p:txBody>
          <a:bodyPr/>
          <a:lstStyle/>
          <a:p>
            <a:r>
              <a:rPr lang="en-US" dirty="0"/>
              <a:t>Slide Title</a:t>
            </a:r>
          </a:p>
        </p:txBody>
      </p:sp>
      <p:sp>
        <p:nvSpPr>
          <p:cNvPr id="6" name="Content Placeholder 5">
            <a:extLst>
              <a:ext uri="{FF2B5EF4-FFF2-40B4-BE49-F238E27FC236}">
                <a16:creationId xmlns:a16="http://schemas.microsoft.com/office/drawing/2014/main" id="{33DA7B46-E592-40C7-91D7-A26B47A30C67}"/>
              </a:ext>
            </a:extLst>
          </p:cNvPr>
          <p:cNvSpPr>
            <a:spLocks noGrp="1"/>
          </p:cNvSpPr>
          <p:nvPr>
            <p:ph sz="half" idx="1"/>
          </p:nvPr>
        </p:nvSpPr>
        <p:spPr/>
        <p:txBody>
          <a:bodyPr/>
          <a:lstStyle/>
          <a:p>
            <a:r>
              <a:rPr lang="en-US" dirty="0"/>
              <a:t>Lorem ipsum dolor sit amet, consectetur adipiscing elit</a:t>
            </a:r>
          </a:p>
          <a:p>
            <a:r>
              <a:rPr lang="en-US" dirty="0"/>
              <a:t>Lorem ipsum dolor sit amet, consectetur adipiscing elit</a:t>
            </a:r>
          </a:p>
          <a:p>
            <a:r>
              <a:rPr lang="en-US" dirty="0"/>
              <a:t>Lorem ipsum dolor sit amet, consectetur adipiscing elit</a:t>
            </a:r>
          </a:p>
        </p:txBody>
      </p:sp>
      <p:sp>
        <p:nvSpPr>
          <p:cNvPr id="7" name="Content Placeholder 6">
            <a:extLst>
              <a:ext uri="{FF2B5EF4-FFF2-40B4-BE49-F238E27FC236}">
                <a16:creationId xmlns:a16="http://schemas.microsoft.com/office/drawing/2014/main" id="{A7F42263-DE86-44BB-AC19-CD7982D365B2}"/>
              </a:ext>
            </a:extLst>
          </p:cNvPr>
          <p:cNvSpPr>
            <a:spLocks noGrp="1"/>
          </p:cNvSpPr>
          <p:nvPr>
            <p:ph sz="half" idx="2"/>
          </p:nvPr>
        </p:nvSpPr>
        <p:spPr/>
        <p:txBody>
          <a:bodyPr/>
          <a:lstStyle/>
          <a:p>
            <a:r>
              <a:rPr lang="en-US" dirty="0"/>
              <a:t>Lorem ipsum dolor sit amet, consectetur adipiscing elit</a:t>
            </a:r>
          </a:p>
          <a:p>
            <a:r>
              <a:rPr lang="en-US" dirty="0"/>
              <a:t>Lorem ipsum dolor sit amet, consectetur adipiscing elit</a:t>
            </a:r>
          </a:p>
          <a:p>
            <a:r>
              <a:rPr lang="en-US" dirty="0"/>
              <a:t>Lorem ipsum dolor sit amet, consectetur adipiscing elit</a:t>
            </a:r>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p:txBody>
          <a:bodyPr/>
          <a:lstStyle/>
          <a:p>
            <a:fld id="{03DC2DEF-D2FE-4B45-ABA4-9F153FD1C98A}" type="slidenum">
              <a:rPr lang="en-US" smtClean="0"/>
              <a:t>10</a:t>
            </a:fld>
            <a:endParaRPr lang="en-US" dirty="0"/>
          </a:p>
        </p:txBody>
      </p:sp>
      <p:pic>
        <p:nvPicPr>
          <p:cNvPr id="11" name="Picture Placeholder 12">
            <a:extLst>
              <a:ext uri="{FF2B5EF4-FFF2-40B4-BE49-F238E27FC236}">
                <a16:creationId xmlns:a16="http://schemas.microsoft.com/office/drawing/2014/main" id="{D38CA64A-11C5-4BD7-8A2D-E6D58794D6DC}"/>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l="48757" t="-231" r="16551" b="231"/>
          <a:stretch/>
        </p:blipFill>
        <p:spPr>
          <a:xfrm>
            <a:off x="3967163" y="1233488"/>
            <a:ext cx="4257675" cy="5148262"/>
          </a:xfrm>
        </p:spPr>
      </p:pic>
    </p:spTree>
    <p:extLst>
      <p:ext uri="{BB962C8B-B14F-4D97-AF65-F5344CB8AC3E}">
        <p14:creationId xmlns:p14="http://schemas.microsoft.com/office/powerpoint/2010/main" val="3242389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a:extLst>
              <a:ext uri="{FF2B5EF4-FFF2-40B4-BE49-F238E27FC236}">
                <a16:creationId xmlns:a16="http://schemas.microsoft.com/office/drawing/2014/main" id="{18B7855D-2DE6-49A4-BA98-97404403C66B}"/>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96070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768246-2496-4F97-8FCA-02252116FF87}"/>
              </a:ext>
            </a:extLst>
          </p:cNvPr>
          <p:cNvSpPr>
            <a:spLocks noGrp="1"/>
          </p:cNvSpPr>
          <p:nvPr>
            <p:ph type="title"/>
          </p:nvPr>
        </p:nvSpPr>
        <p:spPr/>
        <p:txBody>
          <a:bodyPr/>
          <a:lstStyle/>
          <a:p>
            <a:r>
              <a:rPr lang="en-US" dirty="0"/>
              <a:t>Slide Title</a:t>
            </a:r>
          </a:p>
        </p:txBody>
      </p:sp>
      <p:pic>
        <p:nvPicPr>
          <p:cNvPr id="22" name="Picture Placeholder 21">
            <a:extLst>
              <a:ext uri="{FF2B5EF4-FFF2-40B4-BE49-F238E27FC236}">
                <a16:creationId xmlns:a16="http://schemas.microsoft.com/office/drawing/2014/main" id="{0F5C8F58-81B2-4162-9563-70C679CF85F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7857" t="-6122" r="-17857" b="-6122"/>
          <a:stretch/>
        </p:blipFill>
        <p:spPr>
          <a:xfrm>
            <a:off x="876300" y="1739900"/>
            <a:ext cx="1689100" cy="1397000"/>
          </a:xfrm>
        </p:spPr>
      </p:pic>
      <p:pic>
        <p:nvPicPr>
          <p:cNvPr id="26" name="Picture Placeholder 25">
            <a:extLst>
              <a:ext uri="{FF2B5EF4-FFF2-40B4-BE49-F238E27FC236}">
                <a16:creationId xmlns:a16="http://schemas.microsoft.com/office/drawing/2014/main" id="{2AD0E03E-80ED-4CBF-B567-3E1EAB01FD41}"/>
              </a:ext>
              <a:ext uri="{C183D7F6-B498-43B3-948B-1728B52AA6E4}">
                <adec:decorative xmlns:adec="http://schemas.microsoft.com/office/drawing/2017/decorative" val="1"/>
              </a:ext>
            </a:extLst>
          </p:cNvPr>
          <p:cNvPicPr>
            <a:picLocks noGrp="1" noChangeAspect="1"/>
          </p:cNvPicPr>
          <p:nvPr>
            <p:ph type="pic" sz="quarter" idx="14"/>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293" t="-6483" r="-18293" b="-6483"/>
          <a:stretch/>
        </p:blipFill>
        <p:spPr>
          <a:xfrm>
            <a:off x="3829813" y="4263232"/>
            <a:ext cx="1689100" cy="1397000"/>
          </a:xfrm>
        </p:spPr>
      </p:pic>
      <p:pic>
        <p:nvPicPr>
          <p:cNvPr id="24" name="Picture Placeholder 23">
            <a:extLst>
              <a:ext uri="{FF2B5EF4-FFF2-40B4-BE49-F238E27FC236}">
                <a16:creationId xmlns:a16="http://schemas.microsoft.com/office/drawing/2014/main" id="{F1E0AF3E-867C-4F0D-8325-9DC9A985B427}"/>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16501" t="-5000" r="-16501" b="-5000"/>
          <a:stretch/>
        </p:blipFill>
        <p:spPr>
          <a:xfrm>
            <a:off x="6744524" y="1739900"/>
            <a:ext cx="1689100" cy="1397000"/>
          </a:xfrm>
        </p:spPr>
      </p:pic>
      <p:pic>
        <p:nvPicPr>
          <p:cNvPr id="28" name="Picture Placeholder 27">
            <a:extLst>
              <a:ext uri="{FF2B5EF4-FFF2-40B4-BE49-F238E27FC236}">
                <a16:creationId xmlns:a16="http://schemas.microsoft.com/office/drawing/2014/main" id="{43BC7054-E269-4210-98F5-65D485066725}"/>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8293" t="-6483" r="-18293" b="-6483"/>
          <a:stretch/>
        </p:blipFill>
        <p:spPr>
          <a:xfrm>
            <a:off x="9659235" y="4263232"/>
            <a:ext cx="1689100" cy="1397000"/>
          </a:xfrm>
        </p:spPr>
      </p:pic>
      <p:sp>
        <p:nvSpPr>
          <p:cNvPr id="11" name="Text Placeholder 10">
            <a:extLst>
              <a:ext uri="{FF2B5EF4-FFF2-40B4-BE49-F238E27FC236}">
                <a16:creationId xmlns:a16="http://schemas.microsoft.com/office/drawing/2014/main" id="{901B6E4D-6942-45C5-99A9-6B769E8902BD}"/>
              </a:ext>
            </a:extLst>
          </p:cNvPr>
          <p:cNvSpPr>
            <a:spLocks noGrp="1"/>
          </p:cNvSpPr>
          <p:nvPr>
            <p:ph type="body" sz="quarter" idx="18"/>
          </p:nvPr>
        </p:nvSpPr>
        <p:spPr/>
        <p:txBody>
          <a:bodyPr/>
          <a:lstStyle/>
          <a:p>
            <a:r>
              <a:rPr lang="en-US" dirty="0"/>
              <a:t>Lorem ipsum dolor sit amet, consectetur adipiscing elit</a:t>
            </a:r>
          </a:p>
        </p:txBody>
      </p:sp>
      <p:sp>
        <p:nvSpPr>
          <p:cNvPr id="12" name="Text Placeholder 11">
            <a:extLst>
              <a:ext uri="{FF2B5EF4-FFF2-40B4-BE49-F238E27FC236}">
                <a16:creationId xmlns:a16="http://schemas.microsoft.com/office/drawing/2014/main" id="{7D269992-EA9D-41F6-85C3-B78921847100}"/>
              </a:ext>
            </a:extLst>
          </p:cNvPr>
          <p:cNvSpPr>
            <a:spLocks noGrp="1"/>
          </p:cNvSpPr>
          <p:nvPr>
            <p:ph type="body" sz="quarter" idx="19"/>
          </p:nvPr>
        </p:nvSpPr>
        <p:spPr/>
        <p:txBody>
          <a:bodyPr anchor="b"/>
          <a:lstStyle/>
          <a:p>
            <a:r>
              <a:rPr lang="en-US" dirty="0"/>
              <a:t>Lorem ipsum dolor sit amet, consectetur adipiscing elit</a:t>
            </a:r>
          </a:p>
        </p:txBody>
      </p:sp>
      <p:sp>
        <p:nvSpPr>
          <p:cNvPr id="13" name="Text Placeholder 12">
            <a:extLst>
              <a:ext uri="{FF2B5EF4-FFF2-40B4-BE49-F238E27FC236}">
                <a16:creationId xmlns:a16="http://schemas.microsoft.com/office/drawing/2014/main" id="{6DFAA7E0-5467-48C2-A0A1-08FFCDD0AB29}"/>
              </a:ext>
            </a:extLst>
          </p:cNvPr>
          <p:cNvSpPr>
            <a:spLocks noGrp="1"/>
          </p:cNvSpPr>
          <p:nvPr>
            <p:ph type="body" sz="quarter" idx="20"/>
          </p:nvPr>
        </p:nvSpPr>
        <p:spPr/>
        <p:txBody>
          <a:bodyPr/>
          <a:lstStyle/>
          <a:p>
            <a:r>
              <a:rPr lang="en-US" dirty="0"/>
              <a:t>Lorem ipsum dolor sit amet, consectetur adipiscing elit</a:t>
            </a:r>
          </a:p>
        </p:txBody>
      </p:sp>
      <p:sp>
        <p:nvSpPr>
          <p:cNvPr id="14" name="Text Placeholder 13">
            <a:extLst>
              <a:ext uri="{FF2B5EF4-FFF2-40B4-BE49-F238E27FC236}">
                <a16:creationId xmlns:a16="http://schemas.microsoft.com/office/drawing/2014/main" id="{26CD0F95-69FE-4CD4-B47D-11711D394220}"/>
              </a:ext>
            </a:extLst>
          </p:cNvPr>
          <p:cNvSpPr>
            <a:spLocks noGrp="1"/>
          </p:cNvSpPr>
          <p:nvPr>
            <p:ph type="body" sz="quarter" idx="21"/>
          </p:nvPr>
        </p:nvSpPr>
        <p:spPr/>
        <p:txBody>
          <a:bodyPr anchor="b"/>
          <a:lstStyle/>
          <a:p>
            <a:r>
              <a:rPr lang="en-US" dirty="0"/>
              <a:t>Lorem ipsum dolor sit amet, consectetur adipiscing elit</a:t>
            </a:r>
          </a:p>
        </p:txBody>
      </p:sp>
      <p:sp>
        <p:nvSpPr>
          <p:cNvPr id="2" name="Slide Number Placeholder 1">
            <a:extLst>
              <a:ext uri="{FF2B5EF4-FFF2-40B4-BE49-F238E27FC236}">
                <a16:creationId xmlns:a16="http://schemas.microsoft.com/office/drawing/2014/main" id="{7EAB17F8-59B5-4C93-9884-D30446299CA5}"/>
              </a:ext>
            </a:extLst>
          </p:cNvPr>
          <p:cNvSpPr>
            <a:spLocks noGrp="1"/>
          </p:cNvSpPr>
          <p:nvPr>
            <p:ph type="sldNum" sz="quarter" idx="12"/>
          </p:nvPr>
        </p:nvSpPr>
        <p:spPr/>
        <p:txBody>
          <a:bodyPr/>
          <a:lstStyle/>
          <a:p>
            <a:fld id="{03DC2DEF-D2FE-4B45-ABA4-9F153FD1C98A}" type="slidenum">
              <a:rPr lang="en-US" smtClean="0"/>
              <a:t>12</a:t>
            </a:fld>
            <a:endParaRPr lang="en-US" dirty="0"/>
          </a:p>
        </p:txBody>
      </p:sp>
    </p:spTree>
    <p:extLst>
      <p:ext uri="{BB962C8B-B14F-4D97-AF65-F5344CB8AC3E}">
        <p14:creationId xmlns:p14="http://schemas.microsoft.com/office/powerpoint/2010/main" val="1163063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2F8E5BC1-257F-4CA0-A14D-8A76F6198211}"/>
              </a:ext>
            </a:extLst>
          </p:cNvPr>
          <p:cNvSpPr>
            <a:spLocks noGrp="1"/>
          </p:cNvSpPr>
          <p:nvPr>
            <p:ph type="title"/>
          </p:nvPr>
        </p:nvSpPr>
        <p:spPr/>
        <p:txBody>
          <a:bodyPr/>
          <a:lstStyle/>
          <a:p>
            <a:r>
              <a:rPr lang="en-US" dirty="0"/>
              <a:t>Slide Title</a:t>
            </a:r>
          </a:p>
        </p:txBody>
      </p:sp>
      <p:sp>
        <p:nvSpPr>
          <p:cNvPr id="3" name="Slide Number Placeholder 2">
            <a:extLst>
              <a:ext uri="{FF2B5EF4-FFF2-40B4-BE49-F238E27FC236}">
                <a16:creationId xmlns:a16="http://schemas.microsoft.com/office/drawing/2014/main" id="{CE84475F-A218-40AD-91D5-2A42073651D9}"/>
              </a:ext>
            </a:extLst>
          </p:cNvPr>
          <p:cNvSpPr>
            <a:spLocks noGrp="1"/>
          </p:cNvSpPr>
          <p:nvPr>
            <p:ph type="sldNum" sz="quarter" idx="12"/>
          </p:nvPr>
        </p:nvSpPr>
        <p:spPr/>
        <p:txBody>
          <a:bodyPr/>
          <a:lstStyle/>
          <a:p>
            <a:fld id="{03DC2DEF-D2FE-4B45-ABA4-9F153FD1C98A}" type="slidenum">
              <a:rPr lang="en-US" smtClean="0"/>
              <a:t>13</a:t>
            </a:fld>
            <a:endParaRPr lang="en-US" dirty="0"/>
          </a:p>
        </p:txBody>
      </p:sp>
      <p:pic>
        <p:nvPicPr>
          <p:cNvPr id="29" name="Picture Placeholder 28">
            <a:extLst>
              <a:ext uri="{FF2B5EF4-FFF2-40B4-BE49-F238E27FC236}">
                <a16:creationId xmlns:a16="http://schemas.microsoft.com/office/drawing/2014/main" id="{8D53E665-9B7D-413E-815E-AF0082AFF105}"/>
              </a:ext>
              <a:ext uri="{C183D7F6-B498-43B3-948B-1728B52AA6E4}">
                <adec:decorative xmlns:adec="http://schemas.microsoft.com/office/drawing/2017/decorative" val="1"/>
              </a:ext>
            </a:extLst>
          </p:cNvPr>
          <p:cNvPicPr>
            <a:picLocks noGrp="1" noChangeAspect="1"/>
          </p:cNvPicPr>
          <p:nvPr>
            <p:ph type="pic" sz="quarter" idx="23"/>
          </p:nvPr>
        </p:nvPicPr>
        <p:blipFill rotWithShape="1">
          <a:blip r:embed="rId2" cstate="screen">
            <a:grayscl/>
            <a:extLst>
              <a:ext uri="{28A0092B-C50C-407E-A947-70E740481C1C}">
                <a14:useLocalDpi xmlns:a14="http://schemas.microsoft.com/office/drawing/2010/main"/>
              </a:ext>
            </a:extLst>
          </a:blip>
          <a:srcRect r="8741" b="8742"/>
          <a:stretch/>
        </p:blipFill>
        <p:spPr>
          <a:xfrm>
            <a:off x="9301294" y="1761485"/>
            <a:ext cx="2494721" cy="2226366"/>
          </a:xfrm>
        </p:spPr>
      </p:pic>
      <p:sp>
        <p:nvSpPr>
          <p:cNvPr id="14" name="Text Placeholder 13">
            <a:extLst>
              <a:ext uri="{FF2B5EF4-FFF2-40B4-BE49-F238E27FC236}">
                <a16:creationId xmlns:a16="http://schemas.microsoft.com/office/drawing/2014/main" id="{32B0CB1D-E6FE-4346-B4DC-C1AC8F0F5CC6}"/>
              </a:ext>
            </a:extLst>
          </p:cNvPr>
          <p:cNvSpPr>
            <a:spLocks noGrp="1"/>
          </p:cNvSpPr>
          <p:nvPr>
            <p:ph type="body" sz="quarter" idx="20"/>
          </p:nvPr>
        </p:nvSpPr>
        <p:spPr/>
        <p:txBody>
          <a:bodyPr/>
          <a:lstStyle/>
          <a:p>
            <a:r>
              <a:rPr lang="en-US" dirty="0"/>
              <a:t>Lorem Ipsum</a:t>
            </a:r>
          </a:p>
        </p:txBody>
      </p:sp>
      <p:sp>
        <p:nvSpPr>
          <p:cNvPr id="18" name="Text Placeholder 17">
            <a:extLst>
              <a:ext uri="{FF2B5EF4-FFF2-40B4-BE49-F238E27FC236}">
                <a16:creationId xmlns:a16="http://schemas.microsoft.com/office/drawing/2014/main" id="{6EBA6953-980C-4C61-AFA3-018201F6E289}"/>
              </a:ext>
            </a:extLst>
          </p:cNvPr>
          <p:cNvSpPr>
            <a:spLocks noGrp="1"/>
          </p:cNvSpPr>
          <p:nvPr>
            <p:ph type="body" sz="quarter" idx="24"/>
          </p:nvPr>
        </p:nvSpPr>
        <p:spPr/>
        <p:txBody>
          <a:bodyPr/>
          <a:lstStyle/>
          <a:p>
            <a:r>
              <a:rPr lang="en-US" dirty="0"/>
              <a:t>Lorem ipsum dolor sit amet</a:t>
            </a:r>
          </a:p>
        </p:txBody>
      </p:sp>
      <p:sp>
        <p:nvSpPr>
          <p:cNvPr id="19" name="Text Placeholder 18">
            <a:extLst>
              <a:ext uri="{FF2B5EF4-FFF2-40B4-BE49-F238E27FC236}">
                <a16:creationId xmlns:a16="http://schemas.microsoft.com/office/drawing/2014/main" id="{1EA45180-5246-464E-BDD0-2AB792997E91}"/>
              </a:ext>
            </a:extLst>
          </p:cNvPr>
          <p:cNvSpPr>
            <a:spLocks noGrp="1"/>
          </p:cNvSpPr>
          <p:nvPr>
            <p:ph type="body" sz="quarter" idx="25"/>
          </p:nvPr>
        </p:nvSpPr>
        <p:spPr/>
        <p:txBody>
          <a:bodyPr/>
          <a:lstStyle/>
          <a:p>
            <a:r>
              <a:rPr lang="en-US" dirty="0"/>
              <a:t>Lorem Ipsum</a:t>
            </a:r>
          </a:p>
        </p:txBody>
      </p:sp>
      <p:sp>
        <p:nvSpPr>
          <p:cNvPr id="20" name="Text Placeholder 19">
            <a:extLst>
              <a:ext uri="{FF2B5EF4-FFF2-40B4-BE49-F238E27FC236}">
                <a16:creationId xmlns:a16="http://schemas.microsoft.com/office/drawing/2014/main" id="{7E61202C-1274-459A-A89D-C23AE8A261C7}"/>
              </a:ext>
            </a:extLst>
          </p:cNvPr>
          <p:cNvSpPr>
            <a:spLocks noGrp="1"/>
          </p:cNvSpPr>
          <p:nvPr>
            <p:ph type="body" sz="quarter" idx="26"/>
          </p:nvPr>
        </p:nvSpPr>
        <p:spPr/>
        <p:txBody>
          <a:bodyPr/>
          <a:lstStyle/>
          <a:p>
            <a:r>
              <a:rPr lang="en-US" dirty="0"/>
              <a:t>Lorem ipsum dolor sit amet</a:t>
            </a:r>
          </a:p>
        </p:txBody>
      </p:sp>
      <p:sp>
        <p:nvSpPr>
          <p:cNvPr id="21" name="Text Placeholder 20">
            <a:extLst>
              <a:ext uri="{FF2B5EF4-FFF2-40B4-BE49-F238E27FC236}">
                <a16:creationId xmlns:a16="http://schemas.microsoft.com/office/drawing/2014/main" id="{B7A4F278-30B9-44DC-81DE-0BB8DC7D9B43}"/>
              </a:ext>
            </a:extLst>
          </p:cNvPr>
          <p:cNvSpPr>
            <a:spLocks noGrp="1"/>
          </p:cNvSpPr>
          <p:nvPr>
            <p:ph type="body" sz="quarter" idx="27"/>
          </p:nvPr>
        </p:nvSpPr>
        <p:spPr/>
        <p:txBody>
          <a:bodyPr/>
          <a:lstStyle/>
          <a:p>
            <a:r>
              <a:rPr lang="en-US" dirty="0"/>
              <a:t>Lorem Ipsum</a:t>
            </a:r>
          </a:p>
        </p:txBody>
      </p:sp>
      <p:sp>
        <p:nvSpPr>
          <p:cNvPr id="22" name="Text Placeholder 21">
            <a:extLst>
              <a:ext uri="{FF2B5EF4-FFF2-40B4-BE49-F238E27FC236}">
                <a16:creationId xmlns:a16="http://schemas.microsoft.com/office/drawing/2014/main" id="{6E82B8CE-8692-4360-9A23-C2348C7B858B}"/>
              </a:ext>
            </a:extLst>
          </p:cNvPr>
          <p:cNvSpPr>
            <a:spLocks noGrp="1"/>
          </p:cNvSpPr>
          <p:nvPr>
            <p:ph type="body" sz="quarter" idx="28"/>
          </p:nvPr>
        </p:nvSpPr>
        <p:spPr/>
        <p:txBody>
          <a:bodyPr/>
          <a:lstStyle/>
          <a:p>
            <a:r>
              <a:rPr lang="en-US" dirty="0"/>
              <a:t>Lorem ipsum dolor sit amet</a:t>
            </a:r>
          </a:p>
        </p:txBody>
      </p:sp>
      <p:sp>
        <p:nvSpPr>
          <p:cNvPr id="23" name="Text Placeholder 22">
            <a:extLst>
              <a:ext uri="{FF2B5EF4-FFF2-40B4-BE49-F238E27FC236}">
                <a16:creationId xmlns:a16="http://schemas.microsoft.com/office/drawing/2014/main" id="{7372C0BC-293C-400A-8073-0246B833FC7B}"/>
              </a:ext>
            </a:extLst>
          </p:cNvPr>
          <p:cNvSpPr>
            <a:spLocks noGrp="1"/>
          </p:cNvSpPr>
          <p:nvPr>
            <p:ph type="body" sz="quarter" idx="29"/>
          </p:nvPr>
        </p:nvSpPr>
        <p:spPr/>
        <p:txBody>
          <a:bodyPr/>
          <a:lstStyle/>
          <a:p>
            <a:r>
              <a:rPr lang="en-US" dirty="0"/>
              <a:t>Lorem Ipsum</a:t>
            </a:r>
          </a:p>
        </p:txBody>
      </p:sp>
      <p:sp>
        <p:nvSpPr>
          <p:cNvPr id="24" name="Text Placeholder 23">
            <a:extLst>
              <a:ext uri="{FF2B5EF4-FFF2-40B4-BE49-F238E27FC236}">
                <a16:creationId xmlns:a16="http://schemas.microsoft.com/office/drawing/2014/main" id="{A7CB8132-D875-4ED5-9967-5C58F21B10E3}"/>
              </a:ext>
            </a:extLst>
          </p:cNvPr>
          <p:cNvSpPr>
            <a:spLocks noGrp="1"/>
          </p:cNvSpPr>
          <p:nvPr>
            <p:ph type="body" sz="quarter" idx="30"/>
          </p:nvPr>
        </p:nvSpPr>
        <p:spPr/>
        <p:txBody>
          <a:bodyPr/>
          <a:lstStyle/>
          <a:p>
            <a:r>
              <a:rPr lang="en-US" dirty="0"/>
              <a:t>Lorem ipsum dolor sit amet</a:t>
            </a:r>
          </a:p>
        </p:txBody>
      </p:sp>
      <p:pic>
        <p:nvPicPr>
          <p:cNvPr id="25" name="Picture Placeholder 24" descr="A person giving pose&#10;&#10;">
            <a:extLst>
              <a:ext uri="{FF2B5EF4-FFF2-40B4-BE49-F238E27FC236}">
                <a16:creationId xmlns:a16="http://schemas.microsoft.com/office/drawing/2014/main" id="{104C104E-9EBC-4154-906F-14A298E9EF2E}"/>
              </a:ext>
            </a:extLst>
          </p:cNvPr>
          <p:cNvPicPr>
            <a:picLocks noGrp="1" noChangeAspect="1"/>
          </p:cNvPicPr>
          <p:nvPr>
            <p:ph type="pic" sz="quarter" idx="13"/>
          </p:nvPr>
        </p:nvPicPr>
        <p:blipFill rotWithShape="1">
          <a:blip r:embed="rId3" cstate="screen">
            <a:grayscl/>
            <a:extLst>
              <a:ext uri="{28A0092B-C50C-407E-A947-70E740481C1C}">
                <a14:useLocalDpi xmlns:a14="http://schemas.microsoft.com/office/drawing/2010/main"/>
              </a:ext>
            </a:extLst>
          </a:blip>
          <a:srcRect/>
          <a:stretch/>
        </p:blipFill>
        <p:spPr>
          <a:xfrm>
            <a:off x="466725" y="1762125"/>
            <a:ext cx="2495550" cy="2225675"/>
          </a:xfrm>
          <a:prstGeom prst="rect">
            <a:avLst/>
          </a:prstGeom>
        </p:spPr>
      </p:pic>
      <p:pic>
        <p:nvPicPr>
          <p:cNvPr id="26" name="Picture Placeholder 25" descr="A person looking at the camera&#10;&#10;">
            <a:extLst>
              <a:ext uri="{FF2B5EF4-FFF2-40B4-BE49-F238E27FC236}">
                <a16:creationId xmlns:a16="http://schemas.microsoft.com/office/drawing/2014/main" id="{B12E57E0-F016-4B3F-9126-3A11698F325D}"/>
              </a:ext>
            </a:extLst>
          </p:cNvPr>
          <p:cNvPicPr>
            <a:picLocks noGrp="1" noChangeAspect="1"/>
          </p:cNvPicPr>
          <p:nvPr>
            <p:ph type="pic" sz="quarter" idx="21"/>
          </p:nvPr>
        </p:nvPicPr>
        <p:blipFill rotWithShape="1">
          <a:blip r:embed="rId4" cstate="screen">
            <a:grayscl/>
            <a:extLst>
              <a:ext uri="{28A0092B-C50C-407E-A947-70E740481C1C}">
                <a14:useLocalDpi xmlns:a14="http://schemas.microsoft.com/office/drawing/2010/main"/>
              </a:ext>
            </a:extLst>
          </a:blip>
          <a:srcRect/>
          <a:stretch/>
        </p:blipFill>
        <p:spPr>
          <a:xfrm>
            <a:off x="3411538" y="1762125"/>
            <a:ext cx="2495550" cy="2225675"/>
          </a:xfrm>
          <a:prstGeom prst="rect">
            <a:avLst/>
          </a:prstGeom>
        </p:spPr>
      </p:pic>
      <p:pic>
        <p:nvPicPr>
          <p:cNvPr id="27" name="Picture Placeholder 26" descr="Male ">
            <a:extLst>
              <a:ext uri="{FF2B5EF4-FFF2-40B4-BE49-F238E27FC236}">
                <a16:creationId xmlns:a16="http://schemas.microsoft.com/office/drawing/2014/main" id="{F5B38C71-905C-4A1A-97EF-31546F4BF602}"/>
              </a:ext>
            </a:extLst>
          </p:cNvPr>
          <p:cNvPicPr>
            <a:picLocks noGrp="1" noChangeAspect="1"/>
          </p:cNvPicPr>
          <p:nvPr>
            <p:ph type="pic" sz="quarter" idx="22"/>
          </p:nvPr>
        </p:nvPicPr>
        <p:blipFill rotWithShape="1">
          <a:blip r:embed="rId5" cstate="screen">
            <a:grayscl/>
            <a:extLst>
              <a:ext uri="{28A0092B-C50C-407E-A947-70E740481C1C}">
                <a14:useLocalDpi xmlns:a14="http://schemas.microsoft.com/office/drawing/2010/main"/>
              </a:ext>
            </a:extLst>
          </a:blip>
          <a:srcRect/>
          <a:stretch/>
        </p:blipFill>
        <p:spPr>
          <a:xfrm>
            <a:off x="6356350" y="1762125"/>
            <a:ext cx="2495550" cy="2225675"/>
          </a:xfrm>
          <a:prstGeom prst="rect">
            <a:avLst/>
          </a:prstGeom>
        </p:spPr>
      </p:pic>
    </p:spTree>
    <p:extLst>
      <p:ext uri="{BB962C8B-B14F-4D97-AF65-F5344CB8AC3E}">
        <p14:creationId xmlns:p14="http://schemas.microsoft.com/office/powerpoint/2010/main" val="2971040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p:txBody>
          <a:bodyPr/>
          <a:lstStyle/>
          <a:p>
            <a:r>
              <a:rPr lang="en-US" dirty="0"/>
              <a:t>Slide Title</a:t>
            </a:r>
          </a:p>
        </p:txBody>
      </p:sp>
      <p:sp>
        <p:nvSpPr>
          <p:cNvPr id="3" name="Slide Number Placeholder 2">
            <a:extLst>
              <a:ext uri="{FF2B5EF4-FFF2-40B4-BE49-F238E27FC236}">
                <a16:creationId xmlns:a16="http://schemas.microsoft.com/office/drawing/2014/main" id="{581E71C2-3FC1-41C1-8255-33A1AC802247}"/>
              </a:ext>
            </a:extLst>
          </p:cNvPr>
          <p:cNvSpPr>
            <a:spLocks noGrp="1"/>
          </p:cNvSpPr>
          <p:nvPr>
            <p:ph type="sldNum" sz="quarter" idx="12"/>
          </p:nvPr>
        </p:nvSpPr>
        <p:spPr/>
        <p:txBody>
          <a:bodyPr/>
          <a:lstStyle/>
          <a:p>
            <a:fld id="{03DC2DEF-D2FE-4B45-ABA4-9F153FD1C98A}" type="slidenum">
              <a:rPr lang="en-US" smtClean="0"/>
              <a:t>14</a:t>
            </a:fld>
            <a:endParaRPr lang="en-US" dirty="0"/>
          </a:p>
        </p:txBody>
      </p:sp>
      <p:graphicFrame>
        <p:nvGraphicFramePr>
          <p:cNvPr id="21" name="Chart Placeholder 20">
            <a:extLst>
              <a:ext uri="{FF2B5EF4-FFF2-40B4-BE49-F238E27FC236}">
                <a16:creationId xmlns:a16="http://schemas.microsoft.com/office/drawing/2014/main" id="{D8DD12A5-FE18-4970-8B30-E368D9BD860D}"/>
              </a:ext>
              <a:ext uri="{C183D7F6-B498-43B3-948B-1728B52AA6E4}">
                <adec:decorative xmlns:adec="http://schemas.microsoft.com/office/drawing/2017/decorative" val="1"/>
              </a:ext>
            </a:extLst>
          </p:cNvPr>
          <p:cNvGraphicFramePr>
            <a:graphicFrameLocks noGrp="1"/>
          </p:cNvGraphicFramePr>
          <p:nvPr>
            <p:ph type="chart" sz="quarter" idx="13"/>
            <p:extLst>
              <p:ext uri="{D42A27DB-BD31-4B8C-83A1-F6EECF244321}">
                <p14:modId xmlns:p14="http://schemas.microsoft.com/office/powerpoint/2010/main" val="2352845846"/>
              </p:ext>
            </p:extLst>
          </p:nvPr>
        </p:nvGraphicFramePr>
        <p:xfrm>
          <a:off x="4900613" y="1233488"/>
          <a:ext cx="6991350" cy="4967287"/>
        </p:xfrm>
        <a:graphic>
          <a:graphicData uri="http://schemas.openxmlformats.org/drawingml/2006/chart">
            <c:chart xmlns:c="http://schemas.openxmlformats.org/drawingml/2006/chart" xmlns:r="http://schemas.openxmlformats.org/officeDocument/2006/relationships" r:id="rId2"/>
          </a:graphicData>
        </a:graphic>
      </p:graphicFrame>
      <p:sp>
        <p:nvSpPr>
          <p:cNvPr id="18" name="Text Placeholder 17">
            <a:extLst>
              <a:ext uri="{FF2B5EF4-FFF2-40B4-BE49-F238E27FC236}">
                <a16:creationId xmlns:a16="http://schemas.microsoft.com/office/drawing/2014/main" id="{ED42596E-DB09-43F7-A053-18CEB2DDE639}"/>
              </a:ext>
            </a:extLst>
          </p:cNvPr>
          <p:cNvSpPr>
            <a:spLocks noGrp="1"/>
          </p:cNvSpPr>
          <p:nvPr>
            <p:ph type="body" sz="quarter" idx="14"/>
          </p:nvPr>
        </p:nvSpPr>
        <p:spPr/>
        <p:txBody>
          <a:bodyPr/>
          <a:lstStyle/>
          <a:p>
            <a:r>
              <a:rPr lang="en-US" dirty="0"/>
              <a:t>Lorem ipsum dolor sit amet, consectetur adipiscing elit, sed do eiusmod tempor incididunt ut labore et dolore magna aliqua. Ut enim ad minim veniam, quis nostrud exercitation ullamco laboris nisi ut aliquip ex ea commodo consequat.</a:t>
            </a:r>
          </a:p>
        </p:txBody>
      </p:sp>
    </p:spTree>
    <p:extLst>
      <p:ext uri="{BB962C8B-B14F-4D97-AF65-F5344CB8AC3E}">
        <p14:creationId xmlns:p14="http://schemas.microsoft.com/office/powerpoint/2010/main" val="2900026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a:xfrm>
            <a:off x="876300" y="2841278"/>
            <a:ext cx="10439400" cy="1175444"/>
          </a:xfrm>
        </p:spPr>
        <p:txBody>
          <a:bodyPr/>
          <a:lstStyle/>
          <a:p>
            <a:r>
              <a:rPr lang="en-US" dirty="0">
                <a:solidFill>
                  <a:schemeClr val="tx1"/>
                </a:solidFill>
              </a:rPr>
              <a:t>PYTHON API’S USED</a:t>
            </a:r>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p:txBody>
          <a:bodyPr/>
          <a:lstStyle/>
          <a:p>
            <a:fld id="{03DC2DEF-D2FE-4B45-ABA4-9F153FD1C98A}" type="slidenum">
              <a:rPr lang="en-US" smtClean="0"/>
              <a:t>2</a:t>
            </a:fld>
            <a:endParaRPr lang="en-US" dirty="0"/>
          </a:p>
        </p:txBody>
      </p:sp>
      <p:pic>
        <p:nvPicPr>
          <p:cNvPr id="7" name="Picture 6">
            <a:extLst>
              <a:ext uri="{FF2B5EF4-FFF2-40B4-BE49-F238E27FC236}">
                <a16:creationId xmlns:a16="http://schemas.microsoft.com/office/drawing/2014/main" id="{E5231EBC-24F6-4740-BD91-7B68237EB1AD}"/>
              </a:ext>
            </a:extLst>
          </p:cNvPr>
          <p:cNvPicPr>
            <a:picLocks noChangeAspect="1"/>
          </p:cNvPicPr>
          <p:nvPr/>
        </p:nvPicPr>
        <p:blipFill>
          <a:blip r:embed="rId2"/>
          <a:stretch>
            <a:fillRect/>
          </a:stretch>
        </p:blipFill>
        <p:spPr>
          <a:xfrm>
            <a:off x="536359" y="4246958"/>
            <a:ext cx="3909554" cy="2179009"/>
          </a:xfrm>
          <a:prstGeom prst="rect">
            <a:avLst/>
          </a:prstGeom>
        </p:spPr>
      </p:pic>
      <p:pic>
        <p:nvPicPr>
          <p:cNvPr id="10" name="Picture 9">
            <a:extLst>
              <a:ext uri="{FF2B5EF4-FFF2-40B4-BE49-F238E27FC236}">
                <a16:creationId xmlns:a16="http://schemas.microsoft.com/office/drawing/2014/main" id="{874A0689-8E46-4063-96D4-8B8C0575DD31}"/>
              </a:ext>
            </a:extLst>
          </p:cNvPr>
          <p:cNvPicPr>
            <a:picLocks noChangeAspect="1"/>
          </p:cNvPicPr>
          <p:nvPr/>
        </p:nvPicPr>
        <p:blipFill>
          <a:blip r:embed="rId3"/>
          <a:stretch>
            <a:fillRect/>
          </a:stretch>
        </p:blipFill>
        <p:spPr>
          <a:xfrm>
            <a:off x="597252" y="453991"/>
            <a:ext cx="3605331" cy="1707160"/>
          </a:xfrm>
          <a:prstGeom prst="rect">
            <a:avLst/>
          </a:prstGeom>
        </p:spPr>
      </p:pic>
      <p:pic>
        <p:nvPicPr>
          <p:cNvPr id="12" name="Picture 11">
            <a:extLst>
              <a:ext uri="{FF2B5EF4-FFF2-40B4-BE49-F238E27FC236}">
                <a16:creationId xmlns:a16="http://schemas.microsoft.com/office/drawing/2014/main" id="{833AD888-EA6A-41B1-A761-0DD8C33FC6FC}"/>
              </a:ext>
            </a:extLst>
          </p:cNvPr>
          <p:cNvPicPr>
            <a:picLocks noChangeAspect="1"/>
          </p:cNvPicPr>
          <p:nvPr/>
        </p:nvPicPr>
        <p:blipFill>
          <a:blip r:embed="rId4"/>
          <a:stretch>
            <a:fillRect/>
          </a:stretch>
        </p:blipFill>
        <p:spPr>
          <a:xfrm>
            <a:off x="8554060" y="4149603"/>
            <a:ext cx="2167070" cy="2156179"/>
          </a:xfrm>
          <a:prstGeom prst="rect">
            <a:avLst/>
          </a:prstGeom>
        </p:spPr>
      </p:pic>
      <p:pic>
        <p:nvPicPr>
          <p:cNvPr id="14" name="Picture 13">
            <a:extLst>
              <a:ext uri="{FF2B5EF4-FFF2-40B4-BE49-F238E27FC236}">
                <a16:creationId xmlns:a16="http://schemas.microsoft.com/office/drawing/2014/main" id="{73FB8201-3BFB-4114-8DE3-4E9598639416}"/>
              </a:ext>
            </a:extLst>
          </p:cNvPr>
          <p:cNvPicPr>
            <a:picLocks noChangeAspect="1"/>
          </p:cNvPicPr>
          <p:nvPr/>
        </p:nvPicPr>
        <p:blipFill>
          <a:blip r:embed="rId5"/>
          <a:stretch>
            <a:fillRect/>
          </a:stretch>
        </p:blipFill>
        <p:spPr>
          <a:xfrm>
            <a:off x="8064637" y="628189"/>
            <a:ext cx="3530111" cy="1251415"/>
          </a:xfrm>
          <a:prstGeom prst="rect">
            <a:avLst/>
          </a:prstGeom>
        </p:spPr>
      </p:pic>
    </p:spTree>
    <p:extLst>
      <p:ext uri="{BB962C8B-B14F-4D97-AF65-F5344CB8AC3E}">
        <p14:creationId xmlns:p14="http://schemas.microsoft.com/office/powerpoint/2010/main" val="3462884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p:txBody>
          <a:bodyPr/>
          <a:lstStyle/>
          <a:p>
            <a:r>
              <a:rPr lang="en-US" dirty="0" err="1"/>
              <a:t>NewsAPI</a:t>
            </a:r>
            <a:endParaRPr lang="en-US" dirty="0"/>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3</a:t>
            </a:fld>
            <a:endParaRPr lang="en-US" dirty="0"/>
          </a:p>
        </p:txBody>
      </p:sp>
      <p:sp>
        <p:nvSpPr>
          <p:cNvPr id="12" name="Text Placeholder 11">
            <a:extLst>
              <a:ext uri="{FF2B5EF4-FFF2-40B4-BE49-F238E27FC236}">
                <a16:creationId xmlns:a16="http://schemas.microsoft.com/office/drawing/2014/main" id="{4241C871-580D-4A29-A334-0208A8E479B9}"/>
              </a:ext>
            </a:extLst>
          </p:cNvPr>
          <p:cNvSpPr>
            <a:spLocks noGrp="1"/>
          </p:cNvSpPr>
          <p:nvPr>
            <p:ph type="body" sz="quarter" idx="3"/>
          </p:nvPr>
        </p:nvSpPr>
        <p:spPr>
          <a:xfrm>
            <a:off x="6261797" y="2256594"/>
            <a:ext cx="5630165" cy="518457"/>
          </a:xfrm>
        </p:spPr>
        <p:txBody>
          <a:bodyPr/>
          <a:lstStyle/>
          <a:p>
            <a:r>
              <a:rPr lang="en-US" dirty="0"/>
              <a:t>Expanded on in-class assignment</a:t>
            </a:r>
          </a:p>
        </p:txBody>
      </p:sp>
      <p:sp>
        <p:nvSpPr>
          <p:cNvPr id="13" name="Content Placeholder 12">
            <a:extLst>
              <a:ext uri="{FF2B5EF4-FFF2-40B4-BE49-F238E27FC236}">
                <a16:creationId xmlns:a16="http://schemas.microsoft.com/office/drawing/2014/main" id="{0097C6D9-3930-4866-9E88-F17648880044}"/>
              </a:ext>
            </a:extLst>
          </p:cNvPr>
          <p:cNvSpPr>
            <a:spLocks noGrp="1"/>
          </p:cNvSpPr>
          <p:nvPr>
            <p:ph sz="quarter" idx="4"/>
          </p:nvPr>
        </p:nvSpPr>
        <p:spPr>
          <a:xfrm>
            <a:off x="6261797" y="2869471"/>
            <a:ext cx="5630165" cy="1953455"/>
          </a:xfrm>
        </p:spPr>
        <p:txBody>
          <a:bodyPr/>
          <a:lstStyle/>
          <a:p>
            <a:r>
              <a:rPr lang="en-US" dirty="0"/>
              <a:t>Consolidated API tools into functions to be used easily</a:t>
            </a:r>
          </a:p>
          <a:p>
            <a:r>
              <a:rPr lang="en-US" dirty="0"/>
              <a:t>Consolidated search to specific sources</a:t>
            </a:r>
          </a:p>
          <a:p>
            <a:r>
              <a:rPr lang="en-US" dirty="0"/>
              <a:t>Expanded on stop word list and continuously adding words</a:t>
            </a:r>
          </a:p>
        </p:txBody>
      </p:sp>
      <p:pic>
        <p:nvPicPr>
          <p:cNvPr id="18" name="Picture 17">
            <a:extLst>
              <a:ext uri="{FF2B5EF4-FFF2-40B4-BE49-F238E27FC236}">
                <a16:creationId xmlns:a16="http://schemas.microsoft.com/office/drawing/2014/main" id="{78D4960D-F570-4860-AF7D-A089320F3CF0}"/>
              </a:ext>
            </a:extLst>
          </p:cNvPr>
          <p:cNvPicPr>
            <a:picLocks noChangeAspect="1"/>
          </p:cNvPicPr>
          <p:nvPr/>
        </p:nvPicPr>
        <p:blipFill rotWithShape="1">
          <a:blip r:embed="rId2"/>
          <a:srcRect t="3239"/>
          <a:stretch/>
        </p:blipFill>
        <p:spPr>
          <a:xfrm>
            <a:off x="1055047" y="260350"/>
            <a:ext cx="3365951" cy="4273691"/>
          </a:xfrm>
          <a:prstGeom prst="rect">
            <a:avLst/>
          </a:prstGeom>
        </p:spPr>
      </p:pic>
      <p:pic>
        <p:nvPicPr>
          <p:cNvPr id="21" name="Picture 20">
            <a:extLst>
              <a:ext uri="{FF2B5EF4-FFF2-40B4-BE49-F238E27FC236}">
                <a16:creationId xmlns:a16="http://schemas.microsoft.com/office/drawing/2014/main" id="{0ACB610F-7683-489C-AA19-C1DF11C16568}"/>
              </a:ext>
            </a:extLst>
          </p:cNvPr>
          <p:cNvPicPr>
            <a:picLocks noChangeAspect="1"/>
          </p:cNvPicPr>
          <p:nvPr/>
        </p:nvPicPr>
        <p:blipFill>
          <a:blip r:embed="rId3"/>
          <a:stretch>
            <a:fillRect/>
          </a:stretch>
        </p:blipFill>
        <p:spPr>
          <a:xfrm>
            <a:off x="1055047" y="4699963"/>
            <a:ext cx="10322173" cy="1767303"/>
          </a:xfrm>
          <a:prstGeom prst="rect">
            <a:avLst/>
          </a:prstGeom>
        </p:spPr>
      </p:pic>
    </p:spTree>
    <p:extLst>
      <p:ext uri="{BB962C8B-B14F-4D97-AF65-F5344CB8AC3E}">
        <p14:creationId xmlns:p14="http://schemas.microsoft.com/office/powerpoint/2010/main" val="1154969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FC9C1306-9740-483A-9309-5CB72F80FC7C}"/>
              </a:ext>
            </a:extLst>
          </p:cNvPr>
          <p:cNvSpPr>
            <a:spLocks noGrp="1"/>
          </p:cNvSpPr>
          <p:nvPr>
            <p:ph type="body" sz="quarter" idx="16"/>
          </p:nvPr>
        </p:nvSpPr>
        <p:spPr>
          <a:xfrm>
            <a:off x="3409952" y="3139582"/>
            <a:ext cx="5372096" cy="711200"/>
          </a:xfrm>
        </p:spPr>
        <p:txBody>
          <a:bodyPr/>
          <a:lstStyle/>
          <a:p>
            <a:r>
              <a:rPr lang="en-US" dirty="0"/>
              <a:t>NLP Text and Title Sentiment Scoring</a:t>
            </a: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4</a:t>
            </a:fld>
            <a:endParaRPr lang="en-US" dirty="0"/>
          </a:p>
        </p:txBody>
      </p:sp>
      <p:pic>
        <p:nvPicPr>
          <p:cNvPr id="12" name="Picture 11">
            <a:extLst>
              <a:ext uri="{FF2B5EF4-FFF2-40B4-BE49-F238E27FC236}">
                <a16:creationId xmlns:a16="http://schemas.microsoft.com/office/drawing/2014/main" id="{F1BC1CBC-AEDD-4355-B024-0891AF51CA74}"/>
              </a:ext>
            </a:extLst>
          </p:cNvPr>
          <p:cNvPicPr>
            <a:picLocks noChangeAspect="1"/>
          </p:cNvPicPr>
          <p:nvPr/>
        </p:nvPicPr>
        <p:blipFill>
          <a:blip r:embed="rId2"/>
          <a:stretch>
            <a:fillRect/>
          </a:stretch>
        </p:blipFill>
        <p:spPr>
          <a:xfrm>
            <a:off x="885106" y="287003"/>
            <a:ext cx="3728839" cy="2953536"/>
          </a:xfrm>
          <a:prstGeom prst="rect">
            <a:avLst/>
          </a:prstGeom>
        </p:spPr>
      </p:pic>
      <p:pic>
        <p:nvPicPr>
          <p:cNvPr id="16" name="Picture 15">
            <a:extLst>
              <a:ext uri="{FF2B5EF4-FFF2-40B4-BE49-F238E27FC236}">
                <a16:creationId xmlns:a16="http://schemas.microsoft.com/office/drawing/2014/main" id="{FD135380-3331-4F61-B740-85355E4C296F}"/>
              </a:ext>
            </a:extLst>
          </p:cNvPr>
          <p:cNvPicPr>
            <a:picLocks noChangeAspect="1"/>
          </p:cNvPicPr>
          <p:nvPr/>
        </p:nvPicPr>
        <p:blipFill>
          <a:blip r:embed="rId3"/>
          <a:stretch>
            <a:fillRect/>
          </a:stretch>
        </p:blipFill>
        <p:spPr>
          <a:xfrm>
            <a:off x="7301051" y="287003"/>
            <a:ext cx="3728839" cy="2962219"/>
          </a:xfrm>
          <a:prstGeom prst="rect">
            <a:avLst/>
          </a:prstGeom>
        </p:spPr>
      </p:pic>
      <p:pic>
        <p:nvPicPr>
          <p:cNvPr id="18" name="Picture 17">
            <a:extLst>
              <a:ext uri="{FF2B5EF4-FFF2-40B4-BE49-F238E27FC236}">
                <a16:creationId xmlns:a16="http://schemas.microsoft.com/office/drawing/2014/main" id="{E9E2EFF4-A824-4B40-9C47-880E53EDAAFB}"/>
              </a:ext>
            </a:extLst>
          </p:cNvPr>
          <p:cNvPicPr>
            <a:picLocks noChangeAspect="1"/>
          </p:cNvPicPr>
          <p:nvPr/>
        </p:nvPicPr>
        <p:blipFill>
          <a:blip r:embed="rId4"/>
          <a:stretch>
            <a:fillRect/>
          </a:stretch>
        </p:blipFill>
        <p:spPr>
          <a:xfrm>
            <a:off x="885106" y="3741142"/>
            <a:ext cx="3728839" cy="2943820"/>
          </a:xfrm>
          <a:prstGeom prst="rect">
            <a:avLst/>
          </a:prstGeom>
        </p:spPr>
      </p:pic>
      <p:pic>
        <p:nvPicPr>
          <p:cNvPr id="20" name="Picture 19">
            <a:extLst>
              <a:ext uri="{FF2B5EF4-FFF2-40B4-BE49-F238E27FC236}">
                <a16:creationId xmlns:a16="http://schemas.microsoft.com/office/drawing/2014/main" id="{701B4A7E-C486-4363-838A-9FB1903352E1}"/>
              </a:ext>
            </a:extLst>
          </p:cNvPr>
          <p:cNvPicPr>
            <a:picLocks noChangeAspect="1"/>
          </p:cNvPicPr>
          <p:nvPr/>
        </p:nvPicPr>
        <p:blipFill>
          <a:blip r:embed="rId5"/>
          <a:stretch>
            <a:fillRect/>
          </a:stretch>
        </p:blipFill>
        <p:spPr>
          <a:xfrm>
            <a:off x="7301051" y="3741141"/>
            <a:ext cx="3721088" cy="2943821"/>
          </a:xfrm>
          <a:prstGeom prst="rect">
            <a:avLst/>
          </a:prstGeom>
        </p:spPr>
      </p:pic>
    </p:spTree>
    <p:extLst>
      <p:ext uri="{BB962C8B-B14F-4D97-AF65-F5344CB8AC3E}">
        <p14:creationId xmlns:p14="http://schemas.microsoft.com/office/powerpoint/2010/main" val="3149670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FC9C1306-9740-483A-9309-5CB72F80FC7C}"/>
              </a:ext>
            </a:extLst>
          </p:cNvPr>
          <p:cNvSpPr>
            <a:spLocks noGrp="1"/>
          </p:cNvSpPr>
          <p:nvPr>
            <p:ph type="body" sz="quarter" idx="16"/>
          </p:nvPr>
        </p:nvSpPr>
        <p:spPr>
          <a:xfrm>
            <a:off x="3409952" y="3073400"/>
            <a:ext cx="5372096" cy="711200"/>
          </a:xfrm>
        </p:spPr>
        <p:txBody>
          <a:bodyPr/>
          <a:lstStyle/>
          <a:p>
            <a:r>
              <a:rPr lang="en-US" dirty="0" err="1"/>
              <a:t>Wordclouds</a:t>
            </a:r>
            <a:endParaRPr lang="en-US" dirty="0"/>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5</a:t>
            </a:fld>
            <a:endParaRPr lang="en-US" dirty="0"/>
          </a:p>
        </p:txBody>
      </p:sp>
      <p:pic>
        <p:nvPicPr>
          <p:cNvPr id="12" name="Picture 11">
            <a:extLst>
              <a:ext uri="{FF2B5EF4-FFF2-40B4-BE49-F238E27FC236}">
                <a16:creationId xmlns:a16="http://schemas.microsoft.com/office/drawing/2014/main" id="{F1BC1CBC-AEDD-4355-B024-0891AF51CA74}"/>
              </a:ext>
            </a:extLst>
          </p:cNvPr>
          <p:cNvPicPr>
            <a:picLocks noChangeAspect="1"/>
          </p:cNvPicPr>
          <p:nvPr/>
        </p:nvPicPr>
        <p:blipFill>
          <a:blip r:embed="rId2"/>
          <a:srcRect/>
          <a:stretch/>
        </p:blipFill>
        <p:spPr>
          <a:xfrm>
            <a:off x="536826" y="377505"/>
            <a:ext cx="5338648" cy="2367533"/>
          </a:xfrm>
          <a:prstGeom prst="rect">
            <a:avLst/>
          </a:prstGeom>
        </p:spPr>
      </p:pic>
      <p:pic>
        <p:nvPicPr>
          <p:cNvPr id="16" name="Picture 15">
            <a:extLst>
              <a:ext uri="{FF2B5EF4-FFF2-40B4-BE49-F238E27FC236}">
                <a16:creationId xmlns:a16="http://schemas.microsoft.com/office/drawing/2014/main" id="{FD135380-3331-4F61-B740-85355E4C296F}"/>
              </a:ext>
            </a:extLst>
          </p:cNvPr>
          <p:cNvPicPr>
            <a:picLocks noChangeAspect="1"/>
          </p:cNvPicPr>
          <p:nvPr/>
        </p:nvPicPr>
        <p:blipFill>
          <a:blip r:embed="rId3"/>
          <a:srcRect/>
          <a:stretch/>
        </p:blipFill>
        <p:spPr>
          <a:xfrm>
            <a:off x="6018016" y="377505"/>
            <a:ext cx="5358595" cy="2367532"/>
          </a:xfrm>
          <a:prstGeom prst="rect">
            <a:avLst/>
          </a:prstGeom>
        </p:spPr>
      </p:pic>
      <p:pic>
        <p:nvPicPr>
          <p:cNvPr id="18" name="Picture 17">
            <a:extLst>
              <a:ext uri="{FF2B5EF4-FFF2-40B4-BE49-F238E27FC236}">
                <a16:creationId xmlns:a16="http://schemas.microsoft.com/office/drawing/2014/main" id="{E9E2EFF4-A824-4B40-9C47-880E53EDAAFB}"/>
              </a:ext>
            </a:extLst>
          </p:cNvPr>
          <p:cNvPicPr>
            <a:picLocks noChangeAspect="1"/>
          </p:cNvPicPr>
          <p:nvPr/>
        </p:nvPicPr>
        <p:blipFill>
          <a:blip r:embed="rId4"/>
          <a:srcRect/>
          <a:stretch/>
        </p:blipFill>
        <p:spPr>
          <a:xfrm>
            <a:off x="527469" y="3829211"/>
            <a:ext cx="5348005" cy="2367533"/>
          </a:xfrm>
          <a:prstGeom prst="rect">
            <a:avLst/>
          </a:prstGeom>
        </p:spPr>
      </p:pic>
      <p:pic>
        <p:nvPicPr>
          <p:cNvPr id="20" name="Picture 19">
            <a:extLst>
              <a:ext uri="{FF2B5EF4-FFF2-40B4-BE49-F238E27FC236}">
                <a16:creationId xmlns:a16="http://schemas.microsoft.com/office/drawing/2014/main" id="{701B4A7E-C486-4363-838A-9FB1903352E1}"/>
              </a:ext>
            </a:extLst>
          </p:cNvPr>
          <p:cNvPicPr>
            <a:picLocks noChangeAspect="1"/>
          </p:cNvPicPr>
          <p:nvPr/>
        </p:nvPicPr>
        <p:blipFill>
          <a:blip r:embed="rId5"/>
          <a:srcRect/>
          <a:stretch/>
        </p:blipFill>
        <p:spPr>
          <a:xfrm>
            <a:off x="6096000" y="3829211"/>
            <a:ext cx="5550013" cy="2457516"/>
          </a:xfrm>
          <a:prstGeom prst="rect">
            <a:avLst/>
          </a:prstGeom>
        </p:spPr>
      </p:pic>
    </p:spTree>
    <p:extLst>
      <p:ext uri="{BB962C8B-B14F-4D97-AF65-F5344CB8AC3E}">
        <p14:creationId xmlns:p14="http://schemas.microsoft.com/office/powerpoint/2010/main" val="2110123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FA83A0-BEC0-4C8D-88FD-06E2A111113A}"/>
              </a:ext>
            </a:extLst>
          </p:cNvPr>
          <p:cNvPicPr>
            <a:picLocks noChangeAspect="1"/>
          </p:cNvPicPr>
          <p:nvPr/>
        </p:nvPicPr>
        <p:blipFill>
          <a:blip r:embed="rId2"/>
          <a:stretch>
            <a:fillRect/>
          </a:stretch>
        </p:blipFill>
        <p:spPr>
          <a:xfrm>
            <a:off x="1652631" y="2216765"/>
            <a:ext cx="8748076" cy="4365213"/>
          </a:xfrm>
          <a:prstGeom prst="rect">
            <a:avLst/>
          </a:prstGeom>
        </p:spPr>
      </p:pic>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a:xfrm>
            <a:off x="371475" y="260351"/>
            <a:ext cx="11520487" cy="1575211"/>
          </a:xfrm>
        </p:spPr>
        <p:txBody>
          <a:bodyPr>
            <a:normAutofit/>
          </a:bodyPr>
          <a:lstStyle/>
          <a:p>
            <a:r>
              <a:rPr lang="en-US" dirty="0" err="1"/>
              <a:t>NewsAPI</a:t>
            </a:r>
            <a:r>
              <a:rPr lang="en-US" dirty="0"/>
              <a:t>: Named Entity Recognition, Bi-Grams and Key Word Data Frames</a:t>
            </a: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6</a:t>
            </a:fld>
            <a:endParaRPr lang="en-US" dirty="0"/>
          </a:p>
        </p:txBody>
      </p:sp>
    </p:spTree>
    <p:extLst>
      <p:ext uri="{BB962C8B-B14F-4D97-AF65-F5344CB8AC3E}">
        <p14:creationId xmlns:p14="http://schemas.microsoft.com/office/powerpoint/2010/main" val="2825880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a:xfrm>
            <a:off x="371475" y="0"/>
            <a:ext cx="11520487" cy="1575211"/>
          </a:xfrm>
        </p:spPr>
        <p:txBody>
          <a:bodyPr>
            <a:normAutofit/>
          </a:bodyPr>
          <a:lstStyle/>
          <a:p>
            <a:r>
              <a:rPr lang="en-US" dirty="0"/>
              <a:t>Machine Learning: Price Predictor</a:t>
            </a: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7</a:t>
            </a:fld>
            <a:endParaRPr lang="en-US" dirty="0"/>
          </a:p>
        </p:txBody>
      </p:sp>
      <p:pic>
        <p:nvPicPr>
          <p:cNvPr id="7" name="Picture 6">
            <a:extLst>
              <a:ext uri="{FF2B5EF4-FFF2-40B4-BE49-F238E27FC236}">
                <a16:creationId xmlns:a16="http://schemas.microsoft.com/office/drawing/2014/main" id="{C1E22980-7F4D-4166-9FCA-D6E180D27CF6}"/>
              </a:ext>
            </a:extLst>
          </p:cNvPr>
          <p:cNvPicPr>
            <a:picLocks noChangeAspect="1"/>
          </p:cNvPicPr>
          <p:nvPr/>
        </p:nvPicPr>
        <p:blipFill>
          <a:blip r:embed="rId2"/>
          <a:stretch>
            <a:fillRect/>
          </a:stretch>
        </p:blipFill>
        <p:spPr>
          <a:xfrm>
            <a:off x="816147" y="1320721"/>
            <a:ext cx="5858693" cy="1838582"/>
          </a:xfrm>
          <a:prstGeom prst="rect">
            <a:avLst/>
          </a:prstGeom>
        </p:spPr>
      </p:pic>
      <p:pic>
        <p:nvPicPr>
          <p:cNvPr id="10" name="Picture 9">
            <a:extLst>
              <a:ext uri="{FF2B5EF4-FFF2-40B4-BE49-F238E27FC236}">
                <a16:creationId xmlns:a16="http://schemas.microsoft.com/office/drawing/2014/main" id="{A6E4E254-B09E-4953-A0F8-B2BCAC0520D8}"/>
              </a:ext>
            </a:extLst>
          </p:cNvPr>
          <p:cNvPicPr>
            <a:picLocks noChangeAspect="1"/>
          </p:cNvPicPr>
          <p:nvPr/>
        </p:nvPicPr>
        <p:blipFill>
          <a:blip r:embed="rId3"/>
          <a:stretch>
            <a:fillRect/>
          </a:stretch>
        </p:blipFill>
        <p:spPr>
          <a:xfrm>
            <a:off x="1133714" y="3398245"/>
            <a:ext cx="3284453" cy="3242345"/>
          </a:xfrm>
          <a:prstGeom prst="rect">
            <a:avLst/>
          </a:prstGeom>
        </p:spPr>
      </p:pic>
      <p:pic>
        <p:nvPicPr>
          <p:cNvPr id="13" name="Picture 12">
            <a:extLst>
              <a:ext uri="{FF2B5EF4-FFF2-40B4-BE49-F238E27FC236}">
                <a16:creationId xmlns:a16="http://schemas.microsoft.com/office/drawing/2014/main" id="{0383399C-1D45-45EB-8538-27A6C9366F1F}"/>
              </a:ext>
            </a:extLst>
          </p:cNvPr>
          <p:cNvPicPr>
            <a:picLocks noChangeAspect="1"/>
          </p:cNvPicPr>
          <p:nvPr/>
        </p:nvPicPr>
        <p:blipFill>
          <a:blip r:embed="rId4"/>
          <a:stretch>
            <a:fillRect/>
          </a:stretch>
        </p:blipFill>
        <p:spPr>
          <a:xfrm>
            <a:off x="5156971" y="3934398"/>
            <a:ext cx="4357049" cy="2887201"/>
          </a:xfrm>
          <a:prstGeom prst="rect">
            <a:avLst/>
          </a:prstGeom>
        </p:spPr>
      </p:pic>
      <p:pic>
        <p:nvPicPr>
          <p:cNvPr id="15" name="Picture 14">
            <a:extLst>
              <a:ext uri="{FF2B5EF4-FFF2-40B4-BE49-F238E27FC236}">
                <a16:creationId xmlns:a16="http://schemas.microsoft.com/office/drawing/2014/main" id="{BD6170C0-1D00-4B69-8B0F-58679742BC82}"/>
              </a:ext>
            </a:extLst>
          </p:cNvPr>
          <p:cNvPicPr>
            <a:picLocks noChangeAspect="1"/>
          </p:cNvPicPr>
          <p:nvPr/>
        </p:nvPicPr>
        <p:blipFill>
          <a:blip r:embed="rId5"/>
          <a:stretch>
            <a:fillRect/>
          </a:stretch>
        </p:blipFill>
        <p:spPr>
          <a:xfrm>
            <a:off x="7911511" y="1170077"/>
            <a:ext cx="3717677" cy="2887201"/>
          </a:xfrm>
          <a:prstGeom prst="rect">
            <a:avLst/>
          </a:prstGeom>
        </p:spPr>
      </p:pic>
    </p:spTree>
    <p:extLst>
      <p:ext uri="{BB962C8B-B14F-4D97-AF65-F5344CB8AC3E}">
        <p14:creationId xmlns:p14="http://schemas.microsoft.com/office/powerpoint/2010/main" val="4122428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FE97B37-069F-4E41-81E9-0A4C03D08213}"/>
              </a:ext>
            </a:extLst>
          </p:cNvPr>
          <p:cNvPicPr>
            <a:picLocks noChangeAspect="1"/>
          </p:cNvPicPr>
          <p:nvPr/>
        </p:nvPicPr>
        <p:blipFill>
          <a:blip r:embed="rId2"/>
          <a:stretch>
            <a:fillRect/>
          </a:stretch>
        </p:blipFill>
        <p:spPr>
          <a:xfrm>
            <a:off x="4522095" y="3046591"/>
            <a:ext cx="7074222" cy="3632211"/>
          </a:xfrm>
          <a:prstGeom prst="rect">
            <a:avLst/>
          </a:prstGeom>
        </p:spPr>
      </p:pic>
      <p:sp>
        <p:nvSpPr>
          <p:cNvPr id="8" name="Text Placeholder 7">
            <a:extLst>
              <a:ext uri="{FF2B5EF4-FFF2-40B4-BE49-F238E27FC236}">
                <a16:creationId xmlns:a16="http://schemas.microsoft.com/office/drawing/2014/main" id="{FC9C1306-9740-483A-9309-5CB72F80FC7C}"/>
              </a:ext>
            </a:extLst>
          </p:cNvPr>
          <p:cNvSpPr>
            <a:spLocks noGrp="1"/>
          </p:cNvSpPr>
          <p:nvPr>
            <p:ph type="body" sz="quarter" idx="16"/>
          </p:nvPr>
        </p:nvSpPr>
        <p:spPr>
          <a:xfrm>
            <a:off x="3409952" y="179198"/>
            <a:ext cx="5372096" cy="711200"/>
          </a:xfrm>
        </p:spPr>
        <p:txBody>
          <a:bodyPr/>
          <a:lstStyle/>
          <a:p>
            <a:r>
              <a:rPr lang="en-US" dirty="0"/>
              <a:t>BTC &amp; ETH Price Predictor Models</a:t>
            </a: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8</a:t>
            </a:fld>
            <a:endParaRPr lang="en-US" dirty="0"/>
          </a:p>
        </p:txBody>
      </p:sp>
      <p:pic>
        <p:nvPicPr>
          <p:cNvPr id="4" name="Picture 3">
            <a:extLst>
              <a:ext uri="{FF2B5EF4-FFF2-40B4-BE49-F238E27FC236}">
                <a16:creationId xmlns:a16="http://schemas.microsoft.com/office/drawing/2014/main" id="{4D210235-4F5D-48F2-A93F-1976F0F42ECF}"/>
              </a:ext>
            </a:extLst>
          </p:cNvPr>
          <p:cNvPicPr>
            <a:picLocks noChangeAspect="1"/>
          </p:cNvPicPr>
          <p:nvPr/>
        </p:nvPicPr>
        <p:blipFill>
          <a:blip r:embed="rId3"/>
          <a:stretch>
            <a:fillRect/>
          </a:stretch>
        </p:blipFill>
        <p:spPr>
          <a:xfrm>
            <a:off x="365767" y="941960"/>
            <a:ext cx="6857154" cy="3467034"/>
          </a:xfrm>
          <a:prstGeom prst="rect">
            <a:avLst/>
          </a:prstGeom>
        </p:spPr>
      </p:pic>
    </p:spTree>
    <p:extLst>
      <p:ext uri="{BB962C8B-B14F-4D97-AF65-F5344CB8AC3E}">
        <p14:creationId xmlns:p14="http://schemas.microsoft.com/office/powerpoint/2010/main" val="4275576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p:txBody>
          <a:bodyPr/>
          <a:lstStyle/>
          <a:p>
            <a:r>
              <a:rPr lang="en-US" dirty="0"/>
              <a:t>Slide Title</a:t>
            </a:r>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p:txBody>
          <a:bodyPr/>
          <a:lstStyle/>
          <a:p>
            <a:r>
              <a:rPr lang="en-US" dirty="0"/>
              <a:t>Lorem ipsum dolor sit amet, consectetur adipiscing elit</a:t>
            </a:r>
          </a:p>
          <a:p>
            <a:r>
              <a:rPr lang="en-US" dirty="0"/>
              <a:t>Lorem ipsum dolor sit amet, consectetur adipiscing elit</a:t>
            </a:r>
          </a:p>
          <a:p>
            <a:r>
              <a:rPr lang="en-US" dirty="0"/>
              <a:t>Lorem ipsum dolor sit amet, consectetur adipiscing elit</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9</a:t>
            </a:fld>
            <a:endParaRPr lang="en-US" dirty="0"/>
          </a:p>
        </p:txBody>
      </p:sp>
      <p:pic>
        <p:nvPicPr>
          <p:cNvPr id="10" name="Picture Placeholder 9">
            <a:extLst>
              <a:ext uri="{FF2B5EF4-FFF2-40B4-BE49-F238E27FC236}">
                <a16:creationId xmlns:a16="http://schemas.microsoft.com/office/drawing/2014/main" id="{618DD966-19F0-4350-AC58-AE86C210BDD3}"/>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300311978"/>
      </p:ext>
    </p:extLst>
  </p:cSld>
  <p:clrMapOvr>
    <a:masterClrMapping/>
  </p:clrMapOvr>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itle goes here" id="{A4715F0E-2373-46DF-8650-9CD6D2E73FF4}" vid="{7AE24D49-249C-4823-B15D-D301F3E63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bold block presentation</Template>
  <TotalTime>25</TotalTime>
  <Words>293</Words>
  <Application>Microsoft Office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Project 2: Sentiment Analysis Using Python API</vt:lpstr>
      <vt:lpstr>PYTHON API’S USED</vt:lpstr>
      <vt:lpstr>NewsAPI</vt:lpstr>
      <vt:lpstr>PowerPoint Presentation</vt:lpstr>
      <vt:lpstr>PowerPoint Presentation</vt:lpstr>
      <vt:lpstr>NewsAPI: Named Entity Recognition, Bi-Grams and Key Word Data Frames</vt:lpstr>
      <vt:lpstr>Machine Learning: Price Predictor</vt:lpstr>
      <vt:lpstr>PowerPoint Presentation</vt:lpstr>
      <vt:lpstr>Slide Title</vt:lpstr>
      <vt:lpstr>Slide Title</vt:lpstr>
      <vt:lpstr>PowerPoint Presentation</vt:lpstr>
      <vt:lpstr>Slide Title</vt:lpstr>
      <vt:lpstr>Slide Title</vt:lpstr>
      <vt:lpstr>Slide Title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Sentiment Analysis Using Python API</dc:title>
  <dc:creator>jσrdαn cαndídσ</dc:creator>
  <cp:lastModifiedBy>jσrdαn cαndídσ</cp:lastModifiedBy>
  <cp:revision>1</cp:revision>
  <dcterms:created xsi:type="dcterms:W3CDTF">2021-09-06T15:49:22Z</dcterms:created>
  <dcterms:modified xsi:type="dcterms:W3CDTF">2021-09-06T16:15:16Z</dcterms:modified>
</cp:coreProperties>
</file>