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sldIdLst>
    <p:sldId id="333" r:id="rId5"/>
    <p:sldId id="334" r:id="rId6"/>
    <p:sldId id="335" r:id="rId7"/>
    <p:sldId id="336" r:id="rId8"/>
    <p:sldId id="338" r:id="rId9"/>
    <p:sldId id="348" r:id="rId10"/>
    <p:sldId id="339" r:id="rId11"/>
    <p:sldId id="349" r:id="rId12"/>
    <p:sldId id="34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BFF"/>
    <a:srgbClr val="F200FB"/>
    <a:srgbClr val="11033B"/>
    <a:srgbClr val="3628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26"/>
  </p:normalViewPr>
  <p:slideViewPr>
    <p:cSldViewPr snapToGrid="0">
      <p:cViewPr>
        <p:scale>
          <a:sx n="77" d="100"/>
          <a:sy n="77" d="100"/>
        </p:scale>
        <p:origin x="912" y="82"/>
      </p:cViewPr>
      <p:guideLst/>
    </p:cSldViewPr>
  </p:slideViewPr>
  <p:notesTextViewPr>
    <p:cViewPr>
      <p:scale>
        <a:sx n="80" d="100"/>
        <a:sy n="8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323981-D528-8441-BA94-5A107D41BF3E}" type="datetimeFigureOut">
              <a:rPr lang="en-US" smtClean="0"/>
              <a:t>12/2/2024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06A7D6-C9DC-7448-9C36-57C44A4BBE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260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06A7D6-C9DC-7448-9C36-57C44A4BBE7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603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7" Type="http://schemas.microsoft.com/office/2007/relationships/hdphoto" Target="../media/hdphoto3.wdp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microsoft.com/office/2007/relationships/hdphoto" Target="../media/hdphoto5.wdp"/><Relationship Id="rId4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microsoft.com/office/2007/relationships/hdphoto" Target="../media/hdphoto3.wdp"/><Relationship Id="rId5" Type="http://schemas.openxmlformats.org/officeDocument/2006/relationships/image" Target="../media/image18.png"/><Relationship Id="rId4" Type="http://schemas.microsoft.com/office/2007/relationships/hdphoto" Target="../media/hdphoto6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7.wdp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7" Type="http://schemas.microsoft.com/office/2007/relationships/hdphoto" Target="../media/hdphoto3.wdp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microsoft.com/office/2007/relationships/hdphoto" Target="../media/hdphoto5.wdp"/><Relationship Id="rId4" Type="http://schemas.openxmlformats.org/officeDocument/2006/relationships/image" Target="../media/image16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png"/><Relationship Id="rId4" Type="http://schemas.microsoft.com/office/2007/relationships/hdphoto" Target="../media/hdphoto3.wdp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 descr="Background pattern&#10;&#10;Description automatically generated">
            <a:extLst>
              <a:ext uri="{FF2B5EF4-FFF2-40B4-BE49-F238E27FC236}">
                <a16:creationId xmlns:a16="http://schemas.microsoft.com/office/drawing/2014/main" id="{9629B727-9959-51DE-AE65-C2AC6E50F7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0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A02A864C-8800-78BF-C233-F7E776A8C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517904" y="2761488"/>
            <a:ext cx="5943600" cy="1371600"/>
          </a:xfrm>
        </p:spPr>
        <p:txBody>
          <a:bodyPr/>
          <a:lstStyle>
            <a:lvl1pPr algn="ctr">
              <a:defRPr sz="10000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5928010-8374-8DD4-FDB9-039431A1FA7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 rot="16200000">
            <a:off x="-438912" y="2971800"/>
            <a:ext cx="5943600" cy="914400"/>
          </a:xfrm>
        </p:spPr>
        <p:txBody>
          <a:bodyPr>
            <a:noAutofit/>
          </a:bodyPr>
          <a:lstStyle>
            <a:lvl1pPr marL="0" indent="0" algn="ctr">
              <a:buNone/>
              <a:defRPr sz="4800" cap="all" spc="300" baseline="0"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noFill/>
                <a:effectLst>
                  <a:glow rad="88900">
                    <a:schemeClr val="accent1">
                      <a:alpha val="50000"/>
                    </a:schemeClr>
                  </a:glow>
                </a:effectLst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8FA56EA-2F0F-2345-6F77-1022E72CCF2B}"/>
              </a:ext>
            </a:extLst>
          </p:cNvPr>
          <p:cNvGrpSpPr/>
          <p:nvPr userDrawn="1"/>
        </p:nvGrpSpPr>
        <p:grpSpPr>
          <a:xfrm>
            <a:off x="3406408" y="2128565"/>
            <a:ext cx="1146629" cy="440375"/>
            <a:chOff x="3409326" y="1821260"/>
            <a:chExt cx="1146629" cy="44037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1400D68-7689-0C5C-EAA3-CF9C6FF8E61A}"/>
                </a:ext>
              </a:extLst>
            </p:cNvPr>
            <p:cNvGrpSpPr/>
            <p:nvPr/>
          </p:nvGrpSpPr>
          <p:grpSpPr>
            <a:xfrm>
              <a:off x="4425326" y="1821260"/>
              <a:ext cx="130629" cy="118571"/>
              <a:chOff x="6030685" y="1226904"/>
              <a:chExt cx="130629" cy="118571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49429E64-26A9-B0CC-BFF2-27AD5A789E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5999" y="1226904"/>
                <a:ext cx="0" cy="11857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AA6BAD5-82C7-F2DC-3659-5DD993194F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30685" y="1286189"/>
                <a:ext cx="130629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F06D73C-4B5C-A3BA-99D8-0B067962397E}"/>
                </a:ext>
              </a:extLst>
            </p:cNvPr>
            <p:cNvGrpSpPr/>
            <p:nvPr/>
          </p:nvGrpSpPr>
          <p:grpSpPr>
            <a:xfrm>
              <a:off x="3917326" y="2143064"/>
              <a:ext cx="130629" cy="118571"/>
              <a:chOff x="6030685" y="1226904"/>
              <a:chExt cx="130629" cy="118571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84F2FA2F-53EB-059F-7A26-D3CAEEFBEF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5999" y="1226904"/>
                <a:ext cx="0" cy="11857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0688C912-8C3C-DC27-5693-73002FC274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30685" y="1286189"/>
                <a:ext cx="130629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323EA8C-2060-2579-C5BD-9E0460BCCD45}"/>
                </a:ext>
              </a:extLst>
            </p:cNvPr>
            <p:cNvGrpSpPr/>
            <p:nvPr/>
          </p:nvGrpSpPr>
          <p:grpSpPr>
            <a:xfrm>
              <a:off x="3409326" y="2143064"/>
              <a:ext cx="130629" cy="118571"/>
              <a:chOff x="6030685" y="1226904"/>
              <a:chExt cx="130629" cy="118571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1601E706-13BD-7C48-4796-4BD3397760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5999" y="1226904"/>
                <a:ext cx="0" cy="11857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D1659536-CFDB-9825-C767-F5488D955B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30685" y="1286189"/>
                <a:ext cx="130629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1" name="Freeform 7">
            <a:extLst>
              <a:ext uri="{FF2B5EF4-FFF2-40B4-BE49-F238E27FC236}">
                <a16:creationId xmlns:a16="http://schemas.microsoft.com/office/drawing/2014/main" id="{90B57A39-5CA9-6984-B2C3-DD047B7FA4E0}"/>
              </a:ext>
            </a:extLst>
          </p:cNvPr>
          <p:cNvSpPr/>
          <p:nvPr userDrawn="1"/>
        </p:nvSpPr>
        <p:spPr>
          <a:xfrm>
            <a:off x="4047956" y="4289060"/>
            <a:ext cx="8144044" cy="2127238"/>
          </a:xfrm>
          <a:custGeom>
            <a:avLst/>
            <a:gdLst>
              <a:gd name="connsiteX0" fmla="*/ 6578117 w 7638328"/>
              <a:gd name="connsiteY0" fmla="*/ 1734 h 2997056"/>
              <a:gd name="connsiteX1" fmla="*/ 7326873 w 7638328"/>
              <a:gd name="connsiteY1" fmla="*/ 43227 h 2997056"/>
              <a:gd name="connsiteX2" fmla="*/ 7638328 w 7638328"/>
              <a:gd name="connsiteY2" fmla="*/ 81031 h 2997056"/>
              <a:gd name="connsiteX3" fmla="*/ 7638328 w 7638328"/>
              <a:gd name="connsiteY3" fmla="*/ 2119497 h 2997056"/>
              <a:gd name="connsiteX4" fmla="*/ 7623721 w 7638328"/>
              <a:gd name="connsiteY4" fmla="*/ 2125742 h 2997056"/>
              <a:gd name="connsiteX5" fmla="*/ 4762943 w 7638328"/>
              <a:gd name="connsiteY5" fmla="*/ 2847921 h 2997056"/>
              <a:gd name="connsiteX6" fmla="*/ 4126 w 7638328"/>
              <a:gd name="connsiteY6" fmla="*/ 2149446 h 2997056"/>
              <a:gd name="connsiteX7" fmla="*/ 4378251 w 7638328"/>
              <a:gd name="connsiteY7" fmla="*/ 149135 h 2997056"/>
              <a:gd name="connsiteX8" fmla="*/ 6578117 w 7638328"/>
              <a:gd name="connsiteY8" fmla="*/ 1734 h 2997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38328" h="2997056">
                <a:moveTo>
                  <a:pt x="6578117" y="1734"/>
                </a:moveTo>
                <a:cubicBezTo>
                  <a:pt x="6842855" y="6388"/>
                  <a:pt x="7093503" y="20375"/>
                  <a:pt x="7326873" y="43227"/>
                </a:cubicBezTo>
                <a:lnTo>
                  <a:pt x="7638328" y="81031"/>
                </a:lnTo>
                <a:lnTo>
                  <a:pt x="7638328" y="2119497"/>
                </a:lnTo>
                <a:lnTo>
                  <a:pt x="7623721" y="2125742"/>
                </a:lnTo>
                <a:cubicBezTo>
                  <a:pt x="6861804" y="2430757"/>
                  <a:pt x="5866315" y="2690644"/>
                  <a:pt x="4762943" y="2847921"/>
                </a:cubicBezTo>
                <a:cubicBezTo>
                  <a:pt x="2240951" y="3207413"/>
                  <a:pt x="110356" y="2894695"/>
                  <a:pt x="4126" y="2149446"/>
                </a:cubicBezTo>
                <a:cubicBezTo>
                  <a:pt x="-102104" y="1404197"/>
                  <a:pt x="1856259" y="508627"/>
                  <a:pt x="4378251" y="149135"/>
                </a:cubicBezTo>
                <a:cubicBezTo>
                  <a:pt x="5166374" y="36794"/>
                  <a:pt x="5916274" y="-9902"/>
                  <a:pt x="6578117" y="1734"/>
                </a:cubicBezTo>
                <a:close/>
              </a:path>
            </a:pathLst>
          </a:custGeom>
          <a:noFill/>
          <a:ln w="25400">
            <a:solidFill>
              <a:schemeClr val="accent1">
                <a:lumMod val="75000"/>
                <a:alpha val="50000"/>
              </a:schemeClr>
            </a:solidFill>
          </a:ln>
          <a:effectLst>
            <a:glow rad="127000">
              <a:schemeClr val="accent1"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ED814783-DCD3-01AF-31DA-0DE467C2E6A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67072" y="0"/>
            <a:ext cx="7424928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10712" y="2514600"/>
            <a:ext cx="3657600" cy="1828800"/>
          </a:xfrm>
        </p:spPr>
        <p:txBody>
          <a:bodyPr anchor="ctr"/>
          <a:lstStyle>
            <a:lvl1pPr marL="0" indent="0" algn="l">
              <a:lnSpc>
                <a:spcPts val="3200"/>
              </a:lnSpc>
              <a:buNone/>
              <a:defRPr sz="2400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FA42F245-8B94-3071-61E5-2D55D85127B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0"/>
            <a:ext cx="12188952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07F2BE8-60BC-B8A4-4F92-829AEC11868D}"/>
              </a:ext>
            </a:extLst>
          </p:cNvPr>
          <p:cNvSpPr/>
          <p:nvPr userDrawn="1"/>
        </p:nvSpPr>
        <p:spPr>
          <a:xfrm>
            <a:off x="0" y="0"/>
            <a:ext cx="5230368" cy="6858000"/>
          </a:xfrm>
          <a:prstGeom prst="rect">
            <a:avLst/>
          </a:prstGeom>
          <a:gradFill flip="none" rotWithShape="1">
            <a:gsLst>
              <a:gs pos="29000">
                <a:schemeClr val="tx1">
                  <a:alpha val="0"/>
                </a:schemeClr>
              </a:gs>
              <a:gs pos="100000">
                <a:schemeClr val="tx1">
                  <a:alpha val="8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2D9BFF-9215-D7C1-3641-5B8CAD3B63BE}"/>
              </a:ext>
            </a:extLst>
          </p:cNvPr>
          <p:cNvSpPr/>
          <p:nvPr userDrawn="1"/>
        </p:nvSpPr>
        <p:spPr>
          <a:xfrm>
            <a:off x="11506200" y="0"/>
            <a:ext cx="6858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ED8A79-6D17-4351-583F-1863C3F946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fld id="{0FF9F32E-65A7-074C-AFA1-DE0771000F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683A4D-7147-EECB-1BE0-C377822C4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Artist portfolio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B898CF1-5EAF-4CC6-9FAA-1876C8791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11480"/>
            <a:ext cx="10058400" cy="1463040"/>
          </a:xfrm>
        </p:spPr>
        <p:txBody>
          <a:bodyPr/>
          <a:lstStyle>
            <a:lvl1pPr algn="ctr">
              <a:defRPr sz="4800" baseline="0"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noFill/>
                <a:effectLst>
                  <a:glow rad="88900">
                    <a:schemeClr val="accent1">
                      <a:alpha val="50000"/>
                    </a:schemeClr>
                  </a:glo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D3AC86E-49B7-50FF-A00E-752D58D8070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066800" y="1143000"/>
            <a:ext cx="100584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7084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8E5CF31-D1A5-2FFA-200D-27B5A72736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49" y="0"/>
            <a:ext cx="12201897" cy="6858000"/>
          </a:xfrm>
          <a:prstGeom prst="rect">
            <a:avLst/>
          </a:prstGeom>
        </p:spPr>
      </p:pic>
      <p:sp>
        <p:nvSpPr>
          <p:cNvPr id="8" name="Freeform 41">
            <a:extLst>
              <a:ext uri="{FF2B5EF4-FFF2-40B4-BE49-F238E27FC236}">
                <a16:creationId xmlns:a16="http://schemas.microsoft.com/office/drawing/2014/main" id="{53BB94EC-B164-F3E9-E4FC-6DF601CAD940}"/>
              </a:ext>
            </a:extLst>
          </p:cNvPr>
          <p:cNvSpPr/>
          <p:nvPr userDrawn="1"/>
        </p:nvSpPr>
        <p:spPr>
          <a:xfrm>
            <a:off x="5353733" y="1824368"/>
            <a:ext cx="6600633" cy="3897279"/>
          </a:xfrm>
          <a:custGeom>
            <a:avLst/>
            <a:gdLst>
              <a:gd name="connsiteX0" fmla="*/ 6959794 w 7900969"/>
              <a:gd name="connsiteY0" fmla="*/ 1285 h 4138368"/>
              <a:gd name="connsiteX1" fmla="*/ 7701430 w 7900969"/>
              <a:gd name="connsiteY1" fmla="*/ 53104 h 4138368"/>
              <a:gd name="connsiteX2" fmla="*/ 7900969 w 7900969"/>
              <a:gd name="connsiteY2" fmla="*/ 85533 h 4138368"/>
              <a:gd name="connsiteX3" fmla="*/ 7900969 w 7900969"/>
              <a:gd name="connsiteY3" fmla="*/ 2767870 h 4138368"/>
              <a:gd name="connsiteX4" fmla="*/ 7643010 w 7900969"/>
              <a:gd name="connsiteY4" fmla="*/ 2910281 h 4138368"/>
              <a:gd name="connsiteX5" fmla="*/ 5101628 w 7900969"/>
              <a:gd name="connsiteY5" fmla="*/ 3823249 h 4138368"/>
              <a:gd name="connsiteX6" fmla="*/ 18417 w 7900969"/>
              <a:gd name="connsiteY6" fmla="*/ 3166288 h 4138368"/>
              <a:gd name="connsiteX7" fmla="*/ 4277698 w 7900969"/>
              <a:gd name="connsiteY7" fmla="*/ 315120 h 4138368"/>
              <a:gd name="connsiteX8" fmla="*/ 6959794 w 7900969"/>
              <a:gd name="connsiteY8" fmla="*/ 1285 h 4138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900969" h="4138368">
                <a:moveTo>
                  <a:pt x="6959794" y="1285"/>
                </a:moveTo>
                <a:cubicBezTo>
                  <a:pt x="7223113" y="5963"/>
                  <a:pt x="7471460" y="23382"/>
                  <a:pt x="7701430" y="53104"/>
                </a:cubicBezTo>
                <a:lnTo>
                  <a:pt x="7900969" y="85533"/>
                </a:lnTo>
                <a:lnTo>
                  <a:pt x="7900969" y="2767870"/>
                </a:lnTo>
                <a:lnTo>
                  <a:pt x="7643010" y="2910281"/>
                </a:lnTo>
                <a:cubicBezTo>
                  <a:pt x="6941894" y="3274511"/>
                  <a:pt x="6069075" y="3596031"/>
                  <a:pt x="5101628" y="3823249"/>
                </a:cubicBezTo>
                <a:cubicBezTo>
                  <a:pt x="2521770" y="4429162"/>
                  <a:pt x="245939" y="4135031"/>
                  <a:pt x="18417" y="3166288"/>
                </a:cubicBezTo>
                <a:cubicBezTo>
                  <a:pt x="-209105" y="2197544"/>
                  <a:pt x="1697840" y="921033"/>
                  <a:pt x="4277698" y="315120"/>
                </a:cubicBezTo>
                <a:cubicBezTo>
                  <a:pt x="5245145" y="87902"/>
                  <a:pt x="6169838" y="-12747"/>
                  <a:pt x="6959794" y="1285"/>
                </a:cubicBezTo>
                <a:close/>
              </a:path>
            </a:pathLst>
          </a:custGeom>
          <a:noFill/>
          <a:ln w="25400">
            <a:solidFill>
              <a:schemeClr val="accent1">
                <a:lumMod val="75000"/>
                <a:alpha val="50000"/>
              </a:schemeClr>
            </a:solidFill>
          </a:ln>
          <a:effectLst>
            <a:glow rad="88900">
              <a:schemeClr val="accent1">
                <a:lumMod val="60000"/>
                <a:lumOff val="40000"/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7F992B-4D41-AC70-D389-9FDEE70ED052}"/>
              </a:ext>
            </a:extLst>
          </p:cNvPr>
          <p:cNvSpPr/>
          <p:nvPr userDrawn="1"/>
        </p:nvSpPr>
        <p:spPr>
          <a:xfrm>
            <a:off x="-1" y="0"/>
            <a:ext cx="4828527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84000">
                <a:schemeClr val="tx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DA61EC3-170F-A8C9-E494-678CDA40216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duotone>
              <a:prstClr val="black"/>
              <a:srgbClr val="F200FB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561435" y="4864928"/>
            <a:ext cx="467488" cy="467488"/>
          </a:xfrm>
          <a:custGeom>
            <a:avLst/>
            <a:gdLst>
              <a:gd name="connsiteX0" fmla="*/ 369546 w 739092"/>
              <a:gd name="connsiteY0" fmla="*/ 0 h 739092"/>
              <a:gd name="connsiteX1" fmla="*/ 739092 w 739092"/>
              <a:gd name="connsiteY1" fmla="*/ 369546 h 739092"/>
              <a:gd name="connsiteX2" fmla="*/ 369546 w 739092"/>
              <a:gd name="connsiteY2" fmla="*/ 739092 h 739092"/>
              <a:gd name="connsiteX3" fmla="*/ 0 w 739092"/>
              <a:gd name="connsiteY3" fmla="*/ 369546 h 739092"/>
              <a:gd name="connsiteX4" fmla="*/ 369546 w 739092"/>
              <a:gd name="connsiteY4" fmla="*/ 0 h 739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092" h="739092">
                <a:moveTo>
                  <a:pt x="369546" y="0"/>
                </a:moveTo>
                <a:cubicBezTo>
                  <a:pt x="573641" y="0"/>
                  <a:pt x="739092" y="165451"/>
                  <a:pt x="739092" y="369546"/>
                </a:cubicBezTo>
                <a:cubicBezTo>
                  <a:pt x="739092" y="573641"/>
                  <a:pt x="573641" y="739092"/>
                  <a:pt x="369546" y="739092"/>
                </a:cubicBezTo>
                <a:cubicBezTo>
                  <a:pt x="165451" y="739092"/>
                  <a:pt x="0" y="573641"/>
                  <a:pt x="0" y="369546"/>
                </a:cubicBezTo>
                <a:cubicBezTo>
                  <a:pt x="0" y="165451"/>
                  <a:pt x="165451" y="0"/>
                  <a:pt x="369546" y="0"/>
                </a:cubicBezTo>
                <a:close/>
              </a:path>
            </a:pathLst>
          </a:cu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44E8BA-3045-1EB6-C92D-C6ABA17FF638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65081" y="4764542"/>
            <a:ext cx="1631167" cy="1631167"/>
          </a:xfrm>
          <a:custGeom>
            <a:avLst/>
            <a:gdLst>
              <a:gd name="connsiteX0" fmla="*/ 369546 w 739092"/>
              <a:gd name="connsiteY0" fmla="*/ 0 h 739092"/>
              <a:gd name="connsiteX1" fmla="*/ 739092 w 739092"/>
              <a:gd name="connsiteY1" fmla="*/ 369546 h 739092"/>
              <a:gd name="connsiteX2" fmla="*/ 369546 w 739092"/>
              <a:gd name="connsiteY2" fmla="*/ 739092 h 739092"/>
              <a:gd name="connsiteX3" fmla="*/ 0 w 739092"/>
              <a:gd name="connsiteY3" fmla="*/ 369546 h 739092"/>
              <a:gd name="connsiteX4" fmla="*/ 369546 w 739092"/>
              <a:gd name="connsiteY4" fmla="*/ 0 h 739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092" h="739092">
                <a:moveTo>
                  <a:pt x="369546" y="0"/>
                </a:moveTo>
                <a:cubicBezTo>
                  <a:pt x="573641" y="0"/>
                  <a:pt x="739092" y="165451"/>
                  <a:pt x="739092" y="369546"/>
                </a:cubicBezTo>
                <a:cubicBezTo>
                  <a:pt x="739092" y="573641"/>
                  <a:pt x="573641" y="739092"/>
                  <a:pt x="369546" y="739092"/>
                </a:cubicBezTo>
                <a:cubicBezTo>
                  <a:pt x="165451" y="739092"/>
                  <a:pt x="0" y="573641"/>
                  <a:pt x="0" y="369546"/>
                </a:cubicBezTo>
                <a:cubicBezTo>
                  <a:pt x="0" y="165451"/>
                  <a:pt x="165451" y="0"/>
                  <a:pt x="369546" y="0"/>
                </a:cubicBezTo>
                <a:close/>
              </a:path>
            </a:pathLst>
          </a:custGeom>
        </p:spPr>
      </p:pic>
      <p:sp>
        <p:nvSpPr>
          <p:cNvPr id="15" name="Title 6">
            <a:extLst>
              <a:ext uri="{FF2B5EF4-FFF2-40B4-BE49-F238E27FC236}">
                <a16:creationId xmlns:a16="http://schemas.microsoft.com/office/drawing/2014/main" id="{E7EBEC3B-8BE4-5ADB-827B-7F4D1DFE6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411480"/>
            <a:ext cx="4800600" cy="2971800"/>
          </a:xfrm>
        </p:spPr>
        <p:txBody>
          <a:bodyPr anchor="b"/>
          <a:lstStyle>
            <a:lvl1pPr algn="l">
              <a:defRPr sz="6000" spc="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8537BAEE-C5E9-5E2D-59B0-E37D83EDF5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72200" y="3456432"/>
            <a:ext cx="4800600" cy="2971800"/>
          </a:xfrm>
        </p:spPr>
        <p:txBody>
          <a:bodyPr anchor="t">
            <a:noAutofit/>
          </a:bodyPr>
          <a:lstStyle>
            <a:lvl1pPr marL="0" indent="0" algn="l">
              <a:buNone/>
              <a:defRPr sz="4800" cap="all" spc="100" baseline="0"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noFill/>
                <a:effectLst>
                  <a:glow rad="88900">
                    <a:schemeClr val="accent1">
                      <a:alpha val="50000"/>
                    </a:schemeClr>
                  </a:glow>
                </a:effectLst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566928"/>
            <a:ext cx="4206240" cy="914400"/>
          </a:xfrm>
        </p:spPr>
        <p:txBody>
          <a:bodyPr anchor="b"/>
          <a:lstStyle>
            <a:lvl1pPr marL="0" indent="0">
              <a:buNone/>
              <a:defRPr sz="2400" b="1" cap="all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1737360"/>
            <a:ext cx="3886200" cy="1828800"/>
          </a:xfrm>
        </p:spPr>
        <p:txBody>
          <a:bodyPr/>
          <a:lstStyle>
            <a:lvl1pPr marL="228600" indent="-365760">
              <a:lnSpc>
                <a:spcPts val="2800"/>
              </a:lnSpc>
              <a:buClr>
                <a:schemeClr val="accent1"/>
              </a:buClr>
              <a:buFont typeface="Avenir Next LT Pro" panose="020B0504020202020204" pitchFamily="34" charset="0"/>
              <a:buChar char="+"/>
              <a:defRPr sz="1400">
                <a:solidFill>
                  <a:schemeClr val="bg1"/>
                </a:solidFill>
              </a:defRPr>
            </a:lvl1pPr>
            <a:lvl2pPr marL="685800" indent="-283464">
              <a:lnSpc>
                <a:spcPts val="2800"/>
              </a:lnSpc>
              <a:buClr>
                <a:schemeClr val="accent1"/>
              </a:buClr>
              <a:buFont typeface="Avenir Next LT Pro" panose="020B0504020202020204" pitchFamily="34" charset="0"/>
              <a:buChar char="+"/>
              <a:defRPr sz="1200">
                <a:solidFill>
                  <a:schemeClr val="bg1"/>
                </a:solidFill>
              </a:defRPr>
            </a:lvl2pPr>
            <a:lvl3pPr marL="1143000" indent="-283464">
              <a:lnSpc>
                <a:spcPts val="2800"/>
              </a:lnSpc>
              <a:buClr>
                <a:schemeClr val="accent1"/>
              </a:buClr>
              <a:buFont typeface="Avenir Next LT Pro" panose="020B0504020202020204" pitchFamily="34" charset="0"/>
              <a:buChar char="+"/>
              <a:defRPr sz="1100">
                <a:solidFill>
                  <a:schemeClr val="bg1"/>
                </a:solidFill>
              </a:defRPr>
            </a:lvl3pPr>
            <a:lvl4pPr marL="1600200" indent="-283464">
              <a:lnSpc>
                <a:spcPts val="2800"/>
              </a:lnSpc>
              <a:buClr>
                <a:schemeClr val="accent1"/>
              </a:buClr>
              <a:buFont typeface="Avenir Next LT Pro" panose="020B0504020202020204" pitchFamily="34" charset="0"/>
              <a:buChar char="+"/>
              <a:defRPr sz="1050">
                <a:solidFill>
                  <a:schemeClr val="bg1"/>
                </a:solidFill>
              </a:defRPr>
            </a:lvl4pPr>
            <a:lvl5pPr marL="2057400" indent="-283464">
              <a:lnSpc>
                <a:spcPts val="2800"/>
              </a:lnSpc>
              <a:buClr>
                <a:schemeClr val="accent1"/>
              </a:buClr>
              <a:buFont typeface="Avenir Next LT Pro" panose="020B0504020202020204" pitchFamily="34" charset="0"/>
              <a:buChar char="+"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46120"/>
            <a:ext cx="4206240" cy="914400"/>
          </a:xfrm>
        </p:spPr>
        <p:txBody>
          <a:bodyPr anchor="b"/>
          <a:lstStyle>
            <a:lvl1pPr marL="0" indent="0">
              <a:buNone/>
              <a:defRPr sz="2400" b="1" cap="all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14400" y="4416552"/>
            <a:ext cx="3886200" cy="1828800"/>
          </a:xfrm>
        </p:spPr>
        <p:txBody>
          <a:bodyPr/>
          <a:lstStyle>
            <a:lvl1pPr marL="228600" indent="-365760">
              <a:lnSpc>
                <a:spcPts val="2800"/>
              </a:lnSpc>
              <a:buClr>
                <a:schemeClr val="accent1"/>
              </a:buClr>
              <a:buFont typeface="Avenir Next LT Pro" panose="020B0504020202020204" pitchFamily="34" charset="0"/>
              <a:buChar char="+"/>
              <a:defRPr sz="1400">
                <a:solidFill>
                  <a:schemeClr val="bg1"/>
                </a:solidFill>
              </a:defRPr>
            </a:lvl1pPr>
            <a:lvl2pPr marL="685800" indent="-283464">
              <a:lnSpc>
                <a:spcPts val="2800"/>
              </a:lnSpc>
              <a:buClr>
                <a:schemeClr val="accent1"/>
              </a:buClr>
              <a:buFont typeface="Avenir Next LT Pro" panose="020B0504020202020204" pitchFamily="34" charset="0"/>
              <a:buChar char="+"/>
              <a:defRPr sz="1200">
                <a:solidFill>
                  <a:schemeClr val="bg1"/>
                </a:solidFill>
              </a:defRPr>
            </a:lvl2pPr>
            <a:lvl3pPr marL="1143000" indent="-283464">
              <a:lnSpc>
                <a:spcPts val="2800"/>
              </a:lnSpc>
              <a:buClr>
                <a:schemeClr val="accent1"/>
              </a:buClr>
              <a:buFont typeface="Avenir Next LT Pro" panose="020B0504020202020204" pitchFamily="34" charset="0"/>
              <a:buChar char="+"/>
              <a:defRPr sz="1100">
                <a:solidFill>
                  <a:schemeClr val="bg1"/>
                </a:solidFill>
              </a:defRPr>
            </a:lvl3pPr>
            <a:lvl4pPr marL="1600200" indent="-283464">
              <a:lnSpc>
                <a:spcPts val="2800"/>
              </a:lnSpc>
              <a:buClr>
                <a:schemeClr val="accent1"/>
              </a:buClr>
              <a:buFont typeface="Avenir Next LT Pro" panose="020B0504020202020204" pitchFamily="34" charset="0"/>
              <a:buChar char="+"/>
              <a:defRPr sz="1050">
                <a:solidFill>
                  <a:schemeClr val="bg1"/>
                </a:solidFill>
              </a:defRPr>
            </a:lvl4pPr>
            <a:lvl5pPr marL="2057400" indent="-283464">
              <a:lnSpc>
                <a:spcPts val="2800"/>
              </a:lnSpc>
              <a:buClr>
                <a:schemeClr val="accent1"/>
              </a:buClr>
              <a:buFont typeface="Avenir Next LT Pro" panose="020B0504020202020204" pitchFamily="34" charset="0"/>
              <a:buChar char="+"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EB95C8-426C-0490-8130-02BB6F5EA2A1}"/>
              </a:ext>
            </a:extLst>
          </p:cNvPr>
          <p:cNvSpPr/>
          <p:nvPr userDrawn="1"/>
        </p:nvSpPr>
        <p:spPr>
          <a:xfrm>
            <a:off x="11506200" y="0"/>
            <a:ext cx="6858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7D3F671-77D0-3C9C-51CF-810B180EAF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Artist portfolio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A3E91D8-0DEC-C5E5-EBF8-391C9C961F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F9F32E-65A7-074C-AFA1-DE0771000F5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>
            <a:extLst>
              <a:ext uri="{FF2B5EF4-FFF2-40B4-BE49-F238E27FC236}">
                <a16:creationId xmlns:a16="http://schemas.microsoft.com/office/drawing/2014/main" id="{26C16257-ECAC-72BA-0B88-FAB56A3D947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FEFEA80-D2B3-224F-A369-155169EACE7D}"/>
              </a:ext>
            </a:extLst>
          </p:cNvPr>
          <p:cNvSpPr/>
          <p:nvPr userDrawn="1"/>
        </p:nvSpPr>
        <p:spPr>
          <a:xfrm>
            <a:off x="11506200" y="0"/>
            <a:ext cx="6858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0E14E0-D6CD-7F40-2CF4-DDD5342C95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9F32E-65A7-074C-AFA1-DE0771000F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BE7979-D61A-0CFB-5E3A-D5A502E74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Artist portfolio</a:t>
            </a:r>
          </a:p>
        </p:txBody>
      </p:sp>
      <p:sp>
        <p:nvSpPr>
          <p:cNvPr id="33" name="Title 6">
            <a:extLst>
              <a:ext uri="{FF2B5EF4-FFF2-40B4-BE49-F238E27FC236}">
                <a16:creationId xmlns:a16="http://schemas.microsoft.com/office/drawing/2014/main" id="{09757EC8-7872-3710-4B84-93255E208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11480"/>
            <a:ext cx="4800600" cy="2971800"/>
          </a:xfrm>
        </p:spPr>
        <p:txBody>
          <a:bodyPr anchor="b"/>
          <a:lstStyle>
            <a:lvl1pPr algn="l">
              <a:defRPr sz="6000" spc="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02D2C353-C5BA-8AD4-07E1-FF71599710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3456432"/>
            <a:ext cx="4800600" cy="2971800"/>
          </a:xfrm>
        </p:spPr>
        <p:txBody>
          <a:bodyPr anchor="t">
            <a:noAutofit/>
          </a:bodyPr>
          <a:lstStyle>
            <a:lvl1pPr marL="0" indent="0" algn="l">
              <a:buNone/>
              <a:defRPr sz="4800" cap="all" spc="100" baseline="0"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noFill/>
                <a:effectLst>
                  <a:glow rad="88900">
                    <a:schemeClr val="accent1">
                      <a:alpha val="50000"/>
                    </a:schemeClr>
                  </a:glow>
                </a:effectLst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6CA3B13-977B-EF50-715D-D5BDB2BDE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72200" y="598438"/>
            <a:ext cx="4572000" cy="594360"/>
          </a:xfrm>
          <a:custGeom>
            <a:avLst/>
            <a:gdLst>
              <a:gd name="connsiteX0" fmla="*/ 59436 w 4572000"/>
              <a:gd name="connsiteY0" fmla="*/ 0 h 594360"/>
              <a:gd name="connsiteX1" fmla="*/ 4512564 w 4572000"/>
              <a:gd name="connsiteY1" fmla="*/ 0 h 594360"/>
              <a:gd name="connsiteX2" fmla="*/ 4572000 w 4572000"/>
              <a:gd name="connsiteY2" fmla="*/ 59436 h 594360"/>
              <a:gd name="connsiteX3" fmla="*/ 4572000 w 4572000"/>
              <a:gd name="connsiteY3" fmla="*/ 534924 h 594360"/>
              <a:gd name="connsiteX4" fmla="*/ 4512564 w 4572000"/>
              <a:gd name="connsiteY4" fmla="*/ 594360 h 594360"/>
              <a:gd name="connsiteX5" fmla="*/ 59436 w 4572000"/>
              <a:gd name="connsiteY5" fmla="*/ 594360 h 594360"/>
              <a:gd name="connsiteX6" fmla="*/ 0 w 4572000"/>
              <a:gd name="connsiteY6" fmla="*/ 534924 h 594360"/>
              <a:gd name="connsiteX7" fmla="*/ 0 w 4572000"/>
              <a:gd name="connsiteY7" fmla="*/ 59436 h 594360"/>
              <a:gd name="connsiteX8" fmla="*/ 59436 w 4572000"/>
              <a:gd name="connsiteY8" fmla="*/ 0 h 59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72000" h="594360">
                <a:moveTo>
                  <a:pt x="59436" y="0"/>
                </a:moveTo>
                <a:lnTo>
                  <a:pt x="4512564" y="0"/>
                </a:lnTo>
                <a:cubicBezTo>
                  <a:pt x="4545390" y="0"/>
                  <a:pt x="4572000" y="26610"/>
                  <a:pt x="4572000" y="59436"/>
                </a:cubicBezTo>
                <a:lnTo>
                  <a:pt x="4572000" y="534924"/>
                </a:lnTo>
                <a:cubicBezTo>
                  <a:pt x="4572000" y="567750"/>
                  <a:pt x="4545390" y="594360"/>
                  <a:pt x="4512564" y="594360"/>
                </a:cubicBezTo>
                <a:lnTo>
                  <a:pt x="59436" y="594360"/>
                </a:lnTo>
                <a:cubicBezTo>
                  <a:pt x="26610" y="594360"/>
                  <a:pt x="0" y="567750"/>
                  <a:pt x="0" y="534924"/>
                </a:cubicBezTo>
                <a:lnTo>
                  <a:pt x="0" y="59436"/>
                </a:lnTo>
                <a:cubicBezTo>
                  <a:pt x="0" y="26610"/>
                  <a:pt x="26610" y="0"/>
                  <a:pt x="59436" y="0"/>
                </a:cubicBezTo>
                <a:close/>
              </a:path>
            </a:pathLst>
          </a:custGeom>
          <a:ln w="12700">
            <a:solidFill>
              <a:schemeClr val="accent1">
                <a:lumMod val="75000"/>
              </a:schemeClr>
            </a:solidFill>
          </a:ln>
          <a:effectLst>
            <a:glow rad="127000">
              <a:schemeClr val="accent1">
                <a:alpha val="20000"/>
              </a:schemeClr>
            </a:glow>
          </a:effectLst>
        </p:spPr>
        <p:txBody>
          <a:bodyPr wrap="square" lIns="86868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F28CA6B-CA9F-46F5-2CA4-6E69D2CEB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99032"/>
            <a:ext cx="4846320" cy="914400"/>
          </a:xfrm>
        </p:spPr>
        <p:txBody>
          <a:bodyPr/>
          <a:lstStyle>
            <a:lvl1pPr marL="274320" indent="-274320">
              <a:lnSpc>
                <a:spcPts val="1400"/>
              </a:lnSpc>
              <a:buClr>
                <a:schemeClr val="accent1"/>
              </a:buClr>
              <a:buFont typeface="Avenir Next LT Pro" panose="020B0504020202020204" pitchFamily="34" charset="0"/>
              <a:buChar char="+"/>
              <a:defRPr sz="1400">
                <a:solidFill>
                  <a:schemeClr val="bg1"/>
                </a:solidFill>
              </a:defRPr>
            </a:lvl1pPr>
            <a:lvl2pPr marL="685800" indent="-283464">
              <a:lnSpc>
                <a:spcPts val="1400"/>
              </a:lnSpc>
              <a:buClr>
                <a:schemeClr val="accent1"/>
              </a:buClr>
              <a:buFont typeface="Avenir Next LT Pro" panose="020B0504020202020204" pitchFamily="34" charset="0"/>
              <a:buChar char="+"/>
              <a:defRPr sz="1200">
                <a:solidFill>
                  <a:schemeClr val="bg1"/>
                </a:solidFill>
              </a:defRPr>
            </a:lvl2pPr>
            <a:lvl3pPr marL="1143000" indent="-283464">
              <a:lnSpc>
                <a:spcPts val="1400"/>
              </a:lnSpc>
              <a:buClr>
                <a:schemeClr val="accent1"/>
              </a:buClr>
              <a:buFont typeface="Avenir Next LT Pro" panose="020B0504020202020204" pitchFamily="34" charset="0"/>
              <a:buChar char="+"/>
              <a:defRPr sz="1100">
                <a:solidFill>
                  <a:schemeClr val="bg1"/>
                </a:solidFill>
              </a:defRPr>
            </a:lvl3pPr>
            <a:lvl4pPr marL="1600200" indent="-283464">
              <a:lnSpc>
                <a:spcPts val="1400"/>
              </a:lnSpc>
              <a:buClr>
                <a:schemeClr val="accent1"/>
              </a:buClr>
              <a:buFont typeface="Avenir Next LT Pro" panose="020B0504020202020204" pitchFamily="34" charset="0"/>
              <a:buChar char="+"/>
              <a:defRPr sz="1050">
                <a:solidFill>
                  <a:schemeClr val="bg1"/>
                </a:solidFill>
              </a:defRPr>
            </a:lvl4pPr>
            <a:lvl5pPr marL="2057400" indent="-283464">
              <a:lnSpc>
                <a:spcPts val="1400"/>
              </a:lnSpc>
              <a:buClr>
                <a:schemeClr val="accent1"/>
              </a:buClr>
              <a:buFont typeface="Avenir Next LT Pro" panose="020B0504020202020204" pitchFamily="34" charset="0"/>
              <a:buChar char="+"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27C5DF8-A28E-08FB-959F-371F071A88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429000"/>
            <a:ext cx="4846320" cy="914400"/>
          </a:xfrm>
        </p:spPr>
        <p:txBody>
          <a:bodyPr/>
          <a:lstStyle>
            <a:lvl1pPr marL="274320" indent="-274320">
              <a:lnSpc>
                <a:spcPts val="1400"/>
              </a:lnSpc>
              <a:buClr>
                <a:schemeClr val="accent1"/>
              </a:buClr>
              <a:buFont typeface="Avenir Next LT Pro" panose="020B0504020202020204" pitchFamily="34" charset="0"/>
              <a:buChar char="+"/>
              <a:defRPr sz="1400">
                <a:solidFill>
                  <a:schemeClr val="bg1"/>
                </a:solidFill>
              </a:defRPr>
            </a:lvl1pPr>
            <a:lvl2pPr marL="685800" indent="-283464">
              <a:lnSpc>
                <a:spcPts val="1400"/>
              </a:lnSpc>
              <a:buClr>
                <a:schemeClr val="accent1"/>
              </a:buClr>
              <a:buFont typeface="Avenir Next LT Pro" panose="020B0504020202020204" pitchFamily="34" charset="0"/>
              <a:buChar char="+"/>
              <a:defRPr sz="1200">
                <a:solidFill>
                  <a:schemeClr val="bg1"/>
                </a:solidFill>
              </a:defRPr>
            </a:lvl2pPr>
            <a:lvl3pPr marL="1143000" indent="-283464">
              <a:lnSpc>
                <a:spcPts val="1400"/>
              </a:lnSpc>
              <a:buClr>
                <a:schemeClr val="accent1"/>
              </a:buClr>
              <a:buFont typeface="Avenir Next LT Pro" panose="020B0504020202020204" pitchFamily="34" charset="0"/>
              <a:buChar char="+"/>
              <a:defRPr sz="1100">
                <a:solidFill>
                  <a:schemeClr val="bg1"/>
                </a:solidFill>
              </a:defRPr>
            </a:lvl3pPr>
            <a:lvl4pPr marL="1600200" indent="-283464">
              <a:lnSpc>
                <a:spcPts val="1400"/>
              </a:lnSpc>
              <a:buClr>
                <a:schemeClr val="accent1"/>
              </a:buClr>
              <a:buFont typeface="Avenir Next LT Pro" panose="020B0504020202020204" pitchFamily="34" charset="0"/>
              <a:buChar char="+"/>
              <a:defRPr sz="1050">
                <a:solidFill>
                  <a:schemeClr val="bg1"/>
                </a:solidFill>
              </a:defRPr>
            </a:lvl4pPr>
            <a:lvl5pPr marL="2057400" indent="-283464">
              <a:lnSpc>
                <a:spcPts val="1400"/>
              </a:lnSpc>
              <a:buClr>
                <a:schemeClr val="accent1"/>
              </a:buClr>
              <a:buFont typeface="Avenir Next LT Pro" panose="020B0504020202020204" pitchFamily="34" charset="0"/>
              <a:buChar char="+"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33DD6E06-7713-2DAA-192A-573954A9469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172200" y="5422392"/>
            <a:ext cx="4846320" cy="914400"/>
          </a:xfrm>
        </p:spPr>
        <p:txBody>
          <a:bodyPr/>
          <a:lstStyle>
            <a:lvl1pPr marL="274320" indent="-274320">
              <a:lnSpc>
                <a:spcPts val="1400"/>
              </a:lnSpc>
              <a:buClr>
                <a:schemeClr val="accent1"/>
              </a:buClr>
              <a:buFont typeface="Avenir Next LT Pro" panose="020B0504020202020204" pitchFamily="34" charset="0"/>
              <a:buChar char="+"/>
              <a:defRPr sz="1400">
                <a:solidFill>
                  <a:schemeClr val="bg1"/>
                </a:solidFill>
              </a:defRPr>
            </a:lvl1pPr>
            <a:lvl2pPr marL="685800" indent="-283464">
              <a:lnSpc>
                <a:spcPts val="1400"/>
              </a:lnSpc>
              <a:buClr>
                <a:schemeClr val="accent1"/>
              </a:buClr>
              <a:buFont typeface="Avenir Next LT Pro" panose="020B0504020202020204" pitchFamily="34" charset="0"/>
              <a:buChar char="+"/>
              <a:defRPr sz="1200">
                <a:solidFill>
                  <a:schemeClr val="bg1"/>
                </a:solidFill>
              </a:defRPr>
            </a:lvl2pPr>
            <a:lvl3pPr marL="1143000" indent="-283464">
              <a:lnSpc>
                <a:spcPts val="1400"/>
              </a:lnSpc>
              <a:buClr>
                <a:schemeClr val="accent1"/>
              </a:buClr>
              <a:buFont typeface="Avenir Next LT Pro" panose="020B0504020202020204" pitchFamily="34" charset="0"/>
              <a:buChar char="+"/>
              <a:defRPr sz="1100">
                <a:solidFill>
                  <a:schemeClr val="bg1"/>
                </a:solidFill>
              </a:defRPr>
            </a:lvl3pPr>
            <a:lvl4pPr marL="1600200" indent="-283464">
              <a:lnSpc>
                <a:spcPts val="1400"/>
              </a:lnSpc>
              <a:buClr>
                <a:schemeClr val="accent1"/>
              </a:buClr>
              <a:buFont typeface="Avenir Next LT Pro" panose="020B0504020202020204" pitchFamily="34" charset="0"/>
              <a:buChar char="+"/>
              <a:defRPr sz="1050">
                <a:solidFill>
                  <a:schemeClr val="bg1"/>
                </a:solidFill>
              </a:defRPr>
            </a:lvl4pPr>
            <a:lvl5pPr marL="2057400" indent="-283464">
              <a:lnSpc>
                <a:spcPts val="1400"/>
              </a:lnSpc>
              <a:buClr>
                <a:schemeClr val="accent1"/>
              </a:buClr>
              <a:buFont typeface="Avenir Next LT Pro" panose="020B0504020202020204" pitchFamily="34" charset="0"/>
              <a:buChar char="+"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C1D4AB56-7754-027F-5CD9-9BB01F83649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45936" y="689878"/>
            <a:ext cx="411480" cy="411480"/>
          </a:xfr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273A2BF2-83A7-2F5B-485B-3010054F53C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345936" y="2670048"/>
            <a:ext cx="411480" cy="411480"/>
          </a:xfr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71127BF4-8D3D-BE7C-F439-B52BE9D095A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345936" y="4645152"/>
            <a:ext cx="411480" cy="411480"/>
          </a:xfr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D12182F7-10D0-6871-24CA-B4EAA1A85FC3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172200" y="2574036"/>
            <a:ext cx="4572000" cy="594360"/>
          </a:xfrm>
          <a:custGeom>
            <a:avLst/>
            <a:gdLst>
              <a:gd name="connsiteX0" fmla="*/ 59436 w 4572000"/>
              <a:gd name="connsiteY0" fmla="*/ 0 h 594360"/>
              <a:gd name="connsiteX1" fmla="*/ 4512564 w 4572000"/>
              <a:gd name="connsiteY1" fmla="*/ 0 h 594360"/>
              <a:gd name="connsiteX2" fmla="*/ 4572000 w 4572000"/>
              <a:gd name="connsiteY2" fmla="*/ 59436 h 594360"/>
              <a:gd name="connsiteX3" fmla="*/ 4572000 w 4572000"/>
              <a:gd name="connsiteY3" fmla="*/ 534924 h 594360"/>
              <a:gd name="connsiteX4" fmla="*/ 4512564 w 4572000"/>
              <a:gd name="connsiteY4" fmla="*/ 594360 h 594360"/>
              <a:gd name="connsiteX5" fmla="*/ 59436 w 4572000"/>
              <a:gd name="connsiteY5" fmla="*/ 594360 h 594360"/>
              <a:gd name="connsiteX6" fmla="*/ 0 w 4572000"/>
              <a:gd name="connsiteY6" fmla="*/ 534924 h 594360"/>
              <a:gd name="connsiteX7" fmla="*/ 0 w 4572000"/>
              <a:gd name="connsiteY7" fmla="*/ 59436 h 594360"/>
              <a:gd name="connsiteX8" fmla="*/ 59436 w 4572000"/>
              <a:gd name="connsiteY8" fmla="*/ 0 h 59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72000" h="594360">
                <a:moveTo>
                  <a:pt x="59436" y="0"/>
                </a:moveTo>
                <a:lnTo>
                  <a:pt x="4512564" y="0"/>
                </a:lnTo>
                <a:cubicBezTo>
                  <a:pt x="4545390" y="0"/>
                  <a:pt x="4572000" y="26610"/>
                  <a:pt x="4572000" y="59436"/>
                </a:cubicBezTo>
                <a:lnTo>
                  <a:pt x="4572000" y="534924"/>
                </a:lnTo>
                <a:cubicBezTo>
                  <a:pt x="4572000" y="567750"/>
                  <a:pt x="4545390" y="594360"/>
                  <a:pt x="4512564" y="594360"/>
                </a:cubicBezTo>
                <a:lnTo>
                  <a:pt x="59436" y="594360"/>
                </a:lnTo>
                <a:cubicBezTo>
                  <a:pt x="26610" y="594360"/>
                  <a:pt x="0" y="567750"/>
                  <a:pt x="0" y="534924"/>
                </a:cubicBezTo>
                <a:lnTo>
                  <a:pt x="0" y="59436"/>
                </a:lnTo>
                <a:cubicBezTo>
                  <a:pt x="0" y="26610"/>
                  <a:pt x="26610" y="0"/>
                  <a:pt x="59436" y="0"/>
                </a:cubicBezTo>
                <a:close/>
              </a:path>
            </a:pathLst>
          </a:custGeom>
          <a:ln w="12700">
            <a:solidFill>
              <a:schemeClr val="accent1">
                <a:lumMod val="75000"/>
              </a:schemeClr>
            </a:solidFill>
          </a:ln>
          <a:effectLst>
            <a:glow rad="127000">
              <a:schemeClr val="accent1">
                <a:alpha val="20000"/>
              </a:schemeClr>
            </a:glow>
          </a:effectLst>
        </p:spPr>
        <p:txBody>
          <a:bodyPr wrap="square" lIns="86868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3931B38-2DFB-6F26-9B26-8CC59E0F0244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6172200" y="4553712"/>
            <a:ext cx="4572000" cy="594360"/>
          </a:xfrm>
          <a:custGeom>
            <a:avLst/>
            <a:gdLst>
              <a:gd name="connsiteX0" fmla="*/ 59436 w 4572000"/>
              <a:gd name="connsiteY0" fmla="*/ 0 h 594360"/>
              <a:gd name="connsiteX1" fmla="*/ 4512564 w 4572000"/>
              <a:gd name="connsiteY1" fmla="*/ 0 h 594360"/>
              <a:gd name="connsiteX2" fmla="*/ 4572000 w 4572000"/>
              <a:gd name="connsiteY2" fmla="*/ 59436 h 594360"/>
              <a:gd name="connsiteX3" fmla="*/ 4572000 w 4572000"/>
              <a:gd name="connsiteY3" fmla="*/ 534924 h 594360"/>
              <a:gd name="connsiteX4" fmla="*/ 4512564 w 4572000"/>
              <a:gd name="connsiteY4" fmla="*/ 594360 h 594360"/>
              <a:gd name="connsiteX5" fmla="*/ 59436 w 4572000"/>
              <a:gd name="connsiteY5" fmla="*/ 594360 h 594360"/>
              <a:gd name="connsiteX6" fmla="*/ 0 w 4572000"/>
              <a:gd name="connsiteY6" fmla="*/ 534924 h 594360"/>
              <a:gd name="connsiteX7" fmla="*/ 0 w 4572000"/>
              <a:gd name="connsiteY7" fmla="*/ 59436 h 594360"/>
              <a:gd name="connsiteX8" fmla="*/ 59436 w 4572000"/>
              <a:gd name="connsiteY8" fmla="*/ 0 h 59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72000" h="594360">
                <a:moveTo>
                  <a:pt x="59436" y="0"/>
                </a:moveTo>
                <a:lnTo>
                  <a:pt x="4512564" y="0"/>
                </a:lnTo>
                <a:cubicBezTo>
                  <a:pt x="4545390" y="0"/>
                  <a:pt x="4572000" y="26610"/>
                  <a:pt x="4572000" y="59436"/>
                </a:cubicBezTo>
                <a:lnTo>
                  <a:pt x="4572000" y="534924"/>
                </a:lnTo>
                <a:cubicBezTo>
                  <a:pt x="4572000" y="567750"/>
                  <a:pt x="4545390" y="594360"/>
                  <a:pt x="4512564" y="594360"/>
                </a:cubicBezTo>
                <a:lnTo>
                  <a:pt x="59436" y="594360"/>
                </a:lnTo>
                <a:cubicBezTo>
                  <a:pt x="26610" y="594360"/>
                  <a:pt x="0" y="567750"/>
                  <a:pt x="0" y="534924"/>
                </a:cubicBezTo>
                <a:lnTo>
                  <a:pt x="0" y="59436"/>
                </a:lnTo>
                <a:cubicBezTo>
                  <a:pt x="0" y="26610"/>
                  <a:pt x="26610" y="0"/>
                  <a:pt x="59436" y="0"/>
                </a:cubicBezTo>
                <a:close/>
              </a:path>
            </a:pathLst>
          </a:custGeom>
          <a:ln w="12700">
            <a:solidFill>
              <a:schemeClr val="accent1">
                <a:lumMod val="75000"/>
              </a:schemeClr>
            </a:solidFill>
          </a:ln>
          <a:effectLst>
            <a:glow rad="127000">
              <a:schemeClr val="accent1">
                <a:alpha val="20000"/>
              </a:schemeClr>
            </a:glow>
          </a:effectLst>
        </p:spPr>
        <p:txBody>
          <a:bodyPr wrap="square" lIns="86868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3964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626F0957-B1E8-D378-3433-9200445ED1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65FFF129-3A01-D2E3-62C0-04D13EAF5E82}"/>
              </a:ext>
            </a:extLst>
          </p:cNvPr>
          <p:cNvSpPr/>
          <p:nvPr userDrawn="1"/>
        </p:nvSpPr>
        <p:spPr>
          <a:xfrm>
            <a:off x="6343916" y="1567021"/>
            <a:ext cx="5848082" cy="2795600"/>
          </a:xfrm>
          <a:custGeom>
            <a:avLst/>
            <a:gdLst>
              <a:gd name="connsiteX0" fmla="*/ 1193962 w 5848082"/>
              <a:gd name="connsiteY0" fmla="*/ 35 h 2795600"/>
              <a:gd name="connsiteX1" fmla="*/ 3628640 w 5848082"/>
              <a:gd name="connsiteY1" fmla="*/ 416347 h 2795600"/>
              <a:gd name="connsiteX2" fmla="*/ 5674155 w 5848082"/>
              <a:gd name="connsiteY2" fmla="*/ 1273557 h 2795600"/>
              <a:gd name="connsiteX3" fmla="*/ 5848082 w 5848082"/>
              <a:gd name="connsiteY3" fmla="*/ 1381039 h 2795600"/>
              <a:gd name="connsiteX4" fmla="*/ 5848082 w 5848082"/>
              <a:gd name="connsiteY4" fmla="*/ 2778346 h 2795600"/>
              <a:gd name="connsiteX5" fmla="*/ 5710354 w 5848082"/>
              <a:gd name="connsiteY5" fmla="*/ 2790107 h 2795600"/>
              <a:gd name="connsiteX6" fmla="*/ 3040426 w 5848082"/>
              <a:gd name="connsiteY6" fmla="*/ 2379254 h 2795600"/>
              <a:gd name="connsiteX7" fmla="*/ 13202 w 5848082"/>
              <a:gd name="connsiteY7" fmla="*/ 402515 h 2795600"/>
              <a:gd name="connsiteX8" fmla="*/ 1193962 w 5848082"/>
              <a:gd name="connsiteY8" fmla="*/ 35 h 27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48082" h="2795600">
                <a:moveTo>
                  <a:pt x="1193962" y="35"/>
                </a:moveTo>
                <a:cubicBezTo>
                  <a:pt x="1848228" y="2537"/>
                  <a:pt x="2711479" y="141506"/>
                  <a:pt x="3628640" y="416347"/>
                </a:cubicBezTo>
                <a:cubicBezTo>
                  <a:pt x="4431155" y="656832"/>
                  <a:pt x="5141988" y="961503"/>
                  <a:pt x="5674155" y="1273557"/>
                </a:cubicBezTo>
                <a:lnTo>
                  <a:pt x="5848082" y="1381039"/>
                </a:lnTo>
                <a:lnTo>
                  <a:pt x="5848082" y="2778346"/>
                </a:lnTo>
                <a:lnTo>
                  <a:pt x="5710354" y="2790107"/>
                </a:lnTo>
                <a:cubicBezTo>
                  <a:pt x="5035808" y="2825681"/>
                  <a:pt x="4072231" y="2688449"/>
                  <a:pt x="3040426" y="2379254"/>
                </a:cubicBezTo>
                <a:cubicBezTo>
                  <a:pt x="1206106" y="1829573"/>
                  <a:pt x="-149228" y="944556"/>
                  <a:pt x="13202" y="402515"/>
                </a:cubicBezTo>
                <a:cubicBezTo>
                  <a:pt x="94418" y="131494"/>
                  <a:pt x="539697" y="-2468"/>
                  <a:pt x="1193962" y="35"/>
                </a:cubicBezTo>
                <a:close/>
              </a:path>
            </a:pathLst>
          </a:custGeom>
          <a:noFill/>
          <a:ln w="25400">
            <a:solidFill>
              <a:schemeClr val="accent1">
                <a:lumMod val="75000"/>
                <a:alpha val="50000"/>
              </a:schemeClr>
            </a:solidFill>
          </a:ln>
          <a:effectLst>
            <a:glow rad="127000">
              <a:schemeClr val="accent1"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pic>
        <p:nvPicPr>
          <p:cNvPr id="3" name="Picture 2" descr="A picture containing text, plant, palm, tree&#10;&#10;Description automatically generated">
            <a:extLst>
              <a:ext uri="{FF2B5EF4-FFF2-40B4-BE49-F238E27FC236}">
                <a16:creationId xmlns:a16="http://schemas.microsoft.com/office/drawing/2014/main" id="{7BC9D2E0-A241-24A5-54C2-D582EA8BBB1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14212" y="1112208"/>
            <a:ext cx="882610" cy="882610"/>
          </a:xfrm>
          <a:custGeom>
            <a:avLst/>
            <a:gdLst>
              <a:gd name="connsiteX0" fmla="*/ 837986 w 1675972"/>
              <a:gd name="connsiteY0" fmla="*/ 0 h 1675972"/>
              <a:gd name="connsiteX1" fmla="*/ 1675972 w 1675972"/>
              <a:gd name="connsiteY1" fmla="*/ 837986 h 1675972"/>
              <a:gd name="connsiteX2" fmla="*/ 837986 w 1675972"/>
              <a:gd name="connsiteY2" fmla="*/ 1675972 h 1675972"/>
              <a:gd name="connsiteX3" fmla="*/ 0 w 1675972"/>
              <a:gd name="connsiteY3" fmla="*/ 837986 h 1675972"/>
              <a:gd name="connsiteX4" fmla="*/ 837986 w 1675972"/>
              <a:gd name="connsiteY4" fmla="*/ 0 h 1675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5972" h="1675972">
                <a:moveTo>
                  <a:pt x="837986" y="0"/>
                </a:moveTo>
                <a:cubicBezTo>
                  <a:pt x="1300793" y="0"/>
                  <a:pt x="1675972" y="375179"/>
                  <a:pt x="1675972" y="837986"/>
                </a:cubicBezTo>
                <a:cubicBezTo>
                  <a:pt x="1675972" y="1300793"/>
                  <a:pt x="1300793" y="1675972"/>
                  <a:pt x="837986" y="1675972"/>
                </a:cubicBezTo>
                <a:cubicBezTo>
                  <a:pt x="375179" y="1675972"/>
                  <a:pt x="0" y="1300793"/>
                  <a:pt x="0" y="837986"/>
                </a:cubicBezTo>
                <a:cubicBezTo>
                  <a:pt x="0" y="375179"/>
                  <a:pt x="375179" y="0"/>
                  <a:pt x="837986" y="0"/>
                </a:cubicBezTo>
                <a:close/>
              </a:path>
            </a:pathLst>
          </a:cu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EA90125-B40F-119B-D21A-17B01441CFE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3400" y="1430706"/>
            <a:ext cx="380804" cy="380804"/>
          </a:xfrm>
          <a:custGeom>
            <a:avLst/>
            <a:gdLst>
              <a:gd name="connsiteX0" fmla="*/ 369546 w 739092"/>
              <a:gd name="connsiteY0" fmla="*/ 0 h 739092"/>
              <a:gd name="connsiteX1" fmla="*/ 739092 w 739092"/>
              <a:gd name="connsiteY1" fmla="*/ 369546 h 739092"/>
              <a:gd name="connsiteX2" fmla="*/ 369546 w 739092"/>
              <a:gd name="connsiteY2" fmla="*/ 739092 h 739092"/>
              <a:gd name="connsiteX3" fmla="*/ 0 w 739092"/>
              <a:gd name="connsiteY3" fmla="*/ 369546 h 739092"/>
              <a:gd name="connsiteX4" fmla="*/ 369546 w 739092"/>
              <a:gd name="connsiteY4" fmla="*/ 0 h 739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092" h="739092">
                <a:moveTo>
                  <a:pt x="369546" y="0"/>
                </a:moveTo>
                <a:cubicBezTo>
                  <a:pt x="573641" y="0"/>
                  <a:pt x="739092" y="165451"/>
                  <a:pt x="739092" y="369546"/>
                </a:cubicBezTo>
                <a:cubicBezTo>
                  <a:pt x="739092" y="573641"/>
                  <a:pt x="573641" y="739092"/>
                  <a:pt x="369546" y="739092"/>
                </a:cubicBezTo>
                <a:cubicBezTo>
                  <a:pt x="165451" y="739092"/>
                  <a:pt x="0" y="573641"/>
                  <a:pt x="0" y="369546"/>
                </a:cubicBezTo>
                <a:cubicBezTo>
                  <a:pt x="0" y="165451"/>
                  <a:pt x="165451" y="0"/>
                  <a:pt x="369546" y="0"/>
                </a:cubicBezTo>
                <a:close/>
              </a:path>
            </a:pathLst>
          </a:cu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776A05FA-1FCF-41F9-F1A9-4CFFA9C85831}"/>
              </a:ext>
            </a:extLst>
          </p:cNvPr>
          <p:cNvGrpSpPr/>
          <p:nvPr userDrawn="1"/>
        </p:nvGrpSpPr>
        <p:grpSpPr>
          <a:xfrm>
            <a:off x="914400" y="1274125"/>
            <a:ext cx="1146629" cy="440375"/>
            <a:chOff x="7485289" y="2327287"/>
            <a:chExt cx="1146629" cy="440375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5AF5DB9-8DD6-703B-E8CF-4CE744BDA573}"/>
                </a:ext>
              </a:extLst>
            </p:cNvPr>
            <p:cNvGrpSpPr/>
            <p:nvPr/>
          </p:nvGrpSpPr>
          <p:grpSpPr>
            <a:xfrm>
              <a:off x="8501289" y="2327287"/>
              <a:ext cx="130629" cy="118571"/>
              <a:chOff x="6030685" y="1226904"/>
              <a:chExt cx="130629" cy="118571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FC157309-4958-1204-09D7-31C34142A3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5999" y="1226904"/>
                <a:ext cx="0" cy="11857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6AB81462-15FD-4875-1671-BABBDFBF29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30685" y="1286189"/>
                <a:ext cx="130629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2B81C0F-567E-6DFC-03AD-ECAAD177A30F}"/>
                </a:ext>
              </a:extLst>
            </p:cNvPr>
            <p:cNvGrpSpPr/>
            <p:nvPr/>
          </p:nvGrpSpPr>
          <p:grpSpPr>
            <a:xfrm>
              <a:off x="7993289" y="2649091"/>
              <a:ext cx="130629" cy="118571"/>
              <a:chOff x="6030685" y="1226904"/>
              <a:chExt cx="130629" cy="118571"/>
            </a:xfrm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4B56C282-6A8D-C836-9E08-82AE2AC17F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5999" y="1226904"/>
                <a:ext cx="0" cy="11857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E282498B-C1E3-0E1D-51F9-FB5F89522E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30685" y="1286189"/>
                <a:ext cx="130629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FFB64A4-368F-51F7-5C29-AA3EA2621A33}"/>
                </a:ext>
              </a:extLst>
            </p:cNvPr>
            <p:cNvGrpSpPr/>
            <p:nvPr/>
          </p:nvGrpSpPr>
          <p:grpSpPr>
            <a:xfrm>
              <a:off x="7485289" y="2649091"/>
              <a:ext cx="130629" cy="118571"/>
              <a:chOff x="6030685" y="1226904"/>
              <a:chExt cx="130629" cy="118571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2937BC7F-F776-BA82-0482-91B51E05E0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5999" y="1226904"/>
                <a:ext cx="0" cy="11857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DB817602-04DA-776F-1B1B-6A1E8BBA41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30685" y="1286189"/>
                <a:ext cx="130629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ED3FB359-307F-AC69-018E-6C5BCCA6D174}"/>
              </a:ext>
            </a:extLst>
          </p:cNvPr>
          <p:cNvSpPr/>
          <p:nvPr userDrawn="1"/>
        </p:nvSpPr>
        <p:spPr>
          <a:xfrm>
            <a:off x="11506200" y="0"/>
            <a:ext cx="6858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09C72E25-4491-C216-507C-41887070D5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506200" y="305844"/>
            <a:ext cx="685800" cy="564397"/>
          </a:xfrm>
        </p:spPr>
        <p:txBody>
          <a:bodyPr/>
          <a:lstStyle/>
          <a:p>
            <a:fld id="{0FF9F32E-65A7-074C-AFA1-DE0771000F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7AE09517-4B1C-7F76-176E-4D192817C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923322" y="4264223"/>
            <a:ext cx="3851557" cy="365125"/>
          </a:xfrm>
        </p:spPr>
        <p:txBody>
          <a:bodyPr/>
          <a:lstStyle/>
          <a:p>
            <a:r>
              <a:rPr lang="en-US" dirty="0"/>
              <a:t>Artist portfolio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02A864C-8800-78BF-C233-F7E776A8C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3465576"/>
            <a:ext cx="4572000" cy="2971800"/>
          </a:xfrm>
        </p:spPr>
        <p:txBody>
          <a:bodyPr anchor="t"/>
          <a:lstStyle>
            <a:lvl1pPr algn="l">
              <a:defRPr sz="6000" spc="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5928010-8374-8DD4-FDB9-039431A1FA7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72200" y="411480"/>
            <a:ext cx="4572000" cy="2971800"/>
          </a:xfrm>
        </p:spPr>
        <p:txBody>
          <a:bodyPr anchor="b">
            <a:noAutofit/>
          </a:bodyPr>
          <a:lstStyle>
            <a:lvl1pPr marL="0" indent="0" algn="l">
              <a:buNone/>
              <a:defRPr sz="4800" cap="all" spc="100" baseline="0"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noFill/>
                <a:effectLst>
                  <a:glow rad="88900">
                    <a:schemeClr val="accent1">
                      <a:alpha val="50000"/>
                    </a:schemeClr>
                  </a:glow>
                </a:effectLst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8">
            <a:extLst>
              <a:ext uri="{FF2B5EF4-FFF2-40B4-BE49-F238E27FC236}">
                <a16:creationId xmlns:a16="http://schemas.microsoft.com/office/drawing/2014/main" id="{03948751-49C3-8753-5B79-CD48CD6A76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1719072"/>
            <a:ext cx="4114800" cy="3429000"/>
          </a:xfrm>
        </p:spPr>
        <p:txBody>
          <a:bodyPr anchor="ctr"/>
          <a:lstStyle>
            <a:lvl1pPr marL="0" indent="0">
              <a:lnSpc>
                <a:spcPts val="2800"/>
              </a:lnSpc>
              <a:spcBef>
                <a:spcPts val="1000"/>
              </a:spcBef>
              <a:buClr>
                <a:schemeClr val="accent1"/>
              </a:buClr>
              <a:buFont typeface="Avenir Next LT Pro" panose="020B0504020202020204" pitchFamily="34" charset="0"/>
              <a:buNone/>
              <a:defRPr sz="14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30320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 descr="Background pattern&#10;&#10;Description automatically generated">
            <a:extLst>
              <a:ext uri="{FF2B5EF4-FFF2-40B4-BE49-F238E27FC236}">
                <a16:creationId xmlns:a16="http://schemas.microsoft.com/office/drawing/2014/main" id="{9629B727-9959-51DE-AE65-C2AC6E50F7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0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A02A864C-8800-78BF-C233-F7E776A8C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618488" y="2743200"/>
            <a:ext cx="5943600" cy="1371600"/>
          </a:xfrm>
        </p:spPr>
        <p:txBody>
          <a:bodyPr/>
          <a:lstStyle>
            <a:lvl1pPr algn="ctr">
              <a:defRPr sz="8000" spc="100" baseline="0"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noFill/>
                <a:effectLst>
                  <a:glow rad="88900">
                    <a:schemeClr val="accent1">
                      <a:alpha val="50000"/>
                    </a:schemeClr>
                  </a:glo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ED814783-DCD3-01AF-31DA-0DE467C2E6A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05800" y="649224"/>
            <a:ext cx="3886200" cy="620877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10712" y="2514600"/>
            <a:ext cx="6629400" cy="1828800"/>
          </a:xfrm>
        </p:spPr>
        <p:txBody>
          <a:bodyPr anchor="ctr"/>
          <a:lstStyle>
            <a:lvl1pPr marL="0" indent="0" algn="l">
              <a:lnSpc>
                <a:spcPts val="3200"/>
              </a:lnSpc>
              <a:buNone/>
              <a:defRPr sz="2400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Arc 30">
            <a:extLst>
              <a:ext uri="{FF2B5EF4-FFF2-40B4-BE49-F238E27FC236}">
                <a16:creationId xmlns:a16="http://schemas.microsoft.com/office/drawing/2014/main" id="{F1E34470-E9DC-6576-6206-8C36CAABBB1A}"/>
              </a:ext>
            </a:extLst>
          </p:cNvPr>
          <p:cNvSpPr/>
          <p:nvPr userDrawn="1"/>
        </p:nvSpPr>
        <p:spPr>
          <a:xfrm flipH="1" flipV="1">
            <a:off x="7369448" y="-2898"/>
            <a:ext cx="4847718" cy="3125298"/>
          </a:xfrm>
          <a:custGeom>
            <a:avLst/>
            <a:gdLst>
              <a:gd name="connsiteX0" fmla="*/ 4960744 w 12089362"/>
              <a:gd name="connsiteY0" fmla="*/ 88199 h 10882523"/>
              <a:gd name="connsiteX1" fmla="*/ 9643039 w 12089362"/>
              <a:gd name="connsiteY1" fmla="*/ 1069162 h 10882523"/>
              <a:gd name="connsiteX2" fmla="*/ 12089216 w 12089362"/>
              <a:gd name="connsiteY2" fmla="*/ 5478992 h 10882523"/>
              <a:gd name="connsiteX3" fmla="*/ 6044681 w 12089362"/>
              <a:gd name="connsiteY3" fmla="*/ 5441262 h 10882523"/>
              <a:gd name="connsiteX4" fmla="*/ 4960744 w 12089362"/>
              <a:gd name="connsiteY4" fmla="*/ 88199 h 10882523"/>
              <a:gd name="connsiteX0" fmla="*/ 4960744 w 12089362"/>
              <a:gd name="connsiteY0" fmla="*/ 88199 h 10882523"/>
              <a:gd name="connsiteX1" fmla="*/ 9643039 w 12089362"/>
              <a:gd name="connsiteY1" fmla="*/ 1069162 h 10882523"/>
              <a:gd name="connsiteX2" fmla="*/ 12089216 w 12089362"/>
              <a:gd name="connsiteY2" fmla="*/ 5478992 h 10882523"/>
              <a:gd name="connsiteX0" fmla="*/ 0 w 7128617"/>
              <a:gd name="connsiteY0" fmla="*/ 88228 h 5479021"/>
              <a:gd name="connsiteX1" fmla="*/ 4682295 w 7128617"/>
              <a:gd name="connsiteY1" fmla="*/ 1069191 h 5479021"/>
              <a:gd name="connsiteX2" fmla="*/ 7128472 w 7128617"/>
              <a:gd name="connsiteY2" fmla="*/ 5479021 h 5479021"/>
              <a:gd name="connsiteX3" fmla="*/ 1083937 w 7128617"/>
              <a:gd name="connsiteY3" fmla="*/ 5441291 h 5479021"/>
              <a:gd name="connsiteX4" fmla="*/ 0 w 7128617"/>
              <a:gd name="connsiteY4" fmla="*/ 88228 h 5479021"/>
              <a:gd name="connsiteX0" fmla="*/ 0 w 7128617"/>
              <a:gd name="connsiteY0" fmla="*/ 88228 h 5479021"/>
              <a:gd name="connsiteX1" fmla="*/ 4303923 w 7128617"/>
              <a:gd name="connsiteY1" fmla="*/ 1489605 h 5479021"/>
              <a:gd name="connsiteX2" fmla="*/ 7128472 w 7128617"/>
              <a:gd name="connsiteY2" fmla="*/ 5479021 h 5479021"/>
              <a:gd name="connsiteX0" fmla="*/ 0 w 7275709"/>
              <a:gd name="connsiteY0" fmla="*/ 88228 h 5479021"/>
              <a:gd name="connsiteX1" fmla="*/ 4682295 w 7275709"/>
              <a:gd name="connsiteY1" fmla="*/ 1069191 h 5479021"/>
              <a:gd name="connsiteX2" fmla="*/ 7128472 w 7275709"/>
              <a:gd name="connsiteY2" fmla="*/ 5479021 h 5479021"/>
              <a:gd name="connsiteX3" fmla="*/ 1083937 w 7275709"/>
              <a:gd name="connsiteY3" fmla="*/ 5441291 h 5479021"/>
              <a:gd name="connsiteX4" fmla="*/ 0 w 7275709"/>
              <a:gd name="connsiteY4" fmla="*/ 88228 h 5479021"/>
              <a:gd name="connsiteX0" fmla="*/ 0 w 7275709"/>
              <a:gd name="connsiteY0" fmla="*/ 88228 h 5479021"/>
              <a:gd name="connsiteX1" fmla="*/ 4303923 w 7275709"/>
              <a:gd name="connsiteY1" fmla="*/ 1489605 h 5479021"/>
              <a:gd name="connsiteX2" fmla="*/ 7275617 w 7275709"/>
              <a:gd name="connsiteY2" fmla="*/ 5405449 h 5479021"/>
              <a:gd name="connsiteX0" fmla="*/ 0 w 7275722"/>
              <a:gd name="connsiteY0" fmla="*/ 88228 h 5479021"/>
              <a:gd name="connsiteX1" fmla="*/ 4682295 w 7275722"/>
              <a:gd name="connsiteY1" fmla="*/ 1069191 h 5479021"/>
              <a:gd name="connsiteX2" fmla="*/ 7128472 w 7275722"/>
              <a:gd name="connsiteY2" fmla="*/ 5479021 h 5479021"/>
              <a:gd name="connsiteX3" fmla="*/ 1083937 w 7275722"/>
              <a:gd name="connsiteY3" fmla="*/ 5441291 h 5479021"/>
              <a:gd name="connsiteX4" fmla="*/ 0 w 7275722"/>
              <a:gd name="connsiteY4" fmla="*/ 88228 h 5479021"/>
              <a:gd name="connsiteX0" fmla="*/ 0 w 7275722"/>
              <a:gd name="connsiteY0" fmla="*/ 88228 h 5479021"/>
              <a:gd name="connsiteX1" fmla="*/ 4482599 w 7275722"/>
              <a:gd name="connsiteY1" fmla="*/ 1395012 h 5479021"/>
              <a:gd name="connsiteX2" fmla="*/ 7275617 w 7275722"/>
              <a:gd name="connsiteY2" fmla="*/ 5405449 h 5479021"/>
              <a:gd name="connsiteX0" fmla="*/ 52552 w 7328274"/>
              <a:gd name="connsiteY0" fmla="*/ 88228 h 5479021"/>
              <a:gd name="connsiteX1" fmla="*/ 4734847 w 7328274"/>
              <a:gd name="connsiteY1" fmla="*/ 1069191 h 5479021"/>
              <a:gd name="connsiteX2" fmla="*/ 7181024 w 7328274"/>
              <a:gd name="connsiteY2" fmla="*/ 5479021 h 5479021"/>
              <a:gd name="connsiteX3" fmla="*/ 1136489 w 7328274"/>
              <a:gd name="connsiteY3" fmla="*/ 5441291 h 5479021"/>
              <a:gd name="connsiteX4" fmla="*/ 52552 w 7328274"/>
              <a:gd name="connsiteY4" fmla="*/ 88228 h 5479021"/>
              <a:gd name="connsiteX0" fmla="*/ 0 w 7328274"/>
              <a:gd name="connsiteY0" fmla="*/ 676808 h 5479021"/>
              <a:gd name="connsiteX1" fmla="*/ 4535151 w 7328274"/>
              <a:gd name="connsiteY1" fmla="*/ 1395012 h 5479021"/>
              <a:gd name="connsiteX2" fmla="*/ 7328169 w 7328274"/>
              <a:gd name="connsiteY2" fmla="*/ 5405449 h 5479021"/>
              <a:gd name="connsiteX0" fmla="*/ 52552 w 7328321"/>
              <a:gd name="connsiteY0" fmla="*/ 88228 h 5479021"/>
              <a:gd name="connsiteX1" fmla="*/ 4734847 w 7328321"/>
              <a:gd name="connsiteY1" fmla="*/ 1069191 h 5479021"/>
              <a:gd name="connsiteX2" fmla="*/ 7181024 w 7328321"/>
              <a:gd name="connsiteY2" fmla="*/ 5479021 h 5479021"/>
              <a:gd name="connsiteX3" fmla="*/ 1136489 w 7328321"/>
              <a:gd name="connsiteY3" fmla="*/ 5441291 h 5479021"/>
              <a:gd name="connsiteX4" fmla="*/ 52552 w 7328321"/>
              <a:gd name="connsiteY4" fmla="*/ 88228 h 5479021"/>
              <a:gd name="connsiteX0" fmla="*/ 0 w 7328321"/>
              <a:gd name="connsiteY0" fmla="*/ 676808 h 5479021"/>
              <a:gd name="connsiteX1" fmla="*/ 4924033 w 7328321"/>
              <a:gd name="connsiteY1" fmla="*/ 1500116 h 5479021"/>
              <a:gd name="connsiteX2" fmla="*/ 7328169 w 7328321"/>
              <a:gd name="connsiteY2" fmla="*/ 5405449 h 5479021"/>
              <a:gd name="connsiteX0" fmla="*/ 52552 w 7328321"/>
              <a:gd name="connsiteY0" fmla="*/ 88228 h 5479021"/>
              <a:gd name="connsiteX1" fmla="*/ 4734847 w 7328321"/>
              <a:gd name="connsiteY1" fmla="*/ 1069191 h 5479021"/>
              <a:gd name="connsiteX2" fmla="*/ 7181024 w 7328321"/>
              <a:gd name="connsiteY2" fmla="*/ 5479021 h 5479021"/>
              <a:gd name="connsiteX3" fmla="*/ 1136489 w 7328321"/>
              <a:gd name="connsiteY3" fmla="*/ 5441291 h 5479021"/>
              <a:gd name="connsiteX4" fmla="*/ 52552 w 7328321"/>
              <a:gd name="connsiteY4" fmla="*/ 88228 h 5479021"/>
              <a:gd name="connsiteX0" fmla="*/ 0 w 7328321"/>
              <a:gd name="connsiteY0" fmla="*/ 676808 h 5479021"/>
              <a:gd name="connsiteX1" fmla="*/ 4924033 w 7328321"/>
              <a:gd name="connsiteY1" fmla="*/ 1500116 h 5479021"/>
              <a:gd name="connsiteX2" fmla="*/ 7328169 w 7328321"/>
              <a:gd name="connsiteY2" fmla="*/ 5405449 h 5479021"/>
              <a:gd name="connsiteX0" fmla="*/ 52552 w 7361566"/>
              <a:gd name="connsiteY0" fmla="*/ 88228 h 5488576"/>
              <a:gd name="connsiteX1" fmla="*/ 4734847 w 7361566"/>
              <a:gd name="connsiteY1" fmla="*/ 1069191 h 5488576"/>
              <a:gd name="connsiteX2" fmla="*/ 7181024 w 7361566"/>
              <a:gd name="connsiteY2" fmla="*/ 5479021 h 5488576"/>
              <a:gd name="connsiteX3" fmla="*/ 1136489 w 7361566"/>
              <a:gd name="connsiteY3" fmla="*/ 5441291 h 5488576"/>
              <a:gd name="connsiteX4" fmla="*/ 52552 w 7361566"/>
              <a:gd name="connsiteY4" fmla="*/ 88228 h 5488576"/>
              <a:gd name="connsiteX0" fmla="*/ 0 w 7361566"/>
              <a:gd name="connsiteY0" fmla="*/ 676808 h 5488576"/>
              <a:gd name="connsiteX1" fmla="*/ 4924033 w 7361566"/>
              <a:gd name="connsiteY1" fmla="*/ 1500116 h 5488576"/>
              <a:gd name="connsiteX2" fmla="*/ 7361419 w 7361566"/>
              <a:gd name="connsiteY2" fmla="*/ 5488576 h 5488576"/>
              <a:gd name="connsiteX0" fmla="*/ 52552 w 7361532"/>
              <a:gd name="connsiteY0" fmla="*/ 88228 h 5488576"/>
              <a:gd name="connsiteX1" fmla="*/ 4734847 w 7361532"/>
              <a:gd name="connsiteY1" fmla="*/ 1069191 h 5488576"/>
              <a:gd name="connsiteX2" fmla="*/ 7181024 w 7361532"/>
              <a:gd name="connsiteY2" fmla="*/ 5479021 h 5488576"/>
              <a:gd name="connsiteX3" fmla="*/ 1136489 w 7361532"/>
              <a:gd name="connsiteY3" fmla="*/ 5441291 h 5488576"/>
              <a:gd name="connsiteX4" fmla="*/ 52552 w 7361532"/>
              <a:gd name="connsiteY4" fmla="*/ 88228 h 5488576"/>
              <a:gd name="connsiteX0" fmla="*/ 0 w 7361532"/>
              <a:gd name="connsiteY0" fmla="*/ 676808 h 5488576"/>
              <a:gd name="connsiteX1" fmla="*/ 4649713 w 7361532"/>
              <a:gd name="connsiteY1" fmla="*/ 1433614 h 5488576"/>
              <a:gd name="connsiteX2" fmla="*/ 7361419 w 7361532"/>
              <a:gd name="connsiteY2" fmla="*/ 5488576 h 5488576"/>
              <a:gd name="connsiteX0" fmla="*/ 52552 w 7361485"/>
              <a:gd name="connsiteY0" fmla="*/ 88228 h 5488576"/>
              <a:gd name="connsiteX1" fmla="*/ 4734847 w 7361485"/>
              <a:gd name="connsiteY1" fmla="*/ 1069191 h 5488576"/>
              <a:gd name="connsiteX2" fmla="*/ 7181024 w 7361485"/>
              <a:gd name="connsiteY2" fmla="*/ 5479021 h 5488576"/>
              <a:gd name="connsiteX3" fmla="*/ 1136489 w 7361485"/>
              <a:gd name="connsiteY3" fmla="*/ 5441291 h 5488576"/>
              <a:gd name="connsiteX4" fmla="*/ 52552 w 7361485"/>
              <a:gd name="connsiteY4" fmla="*/ 88228 h 5488576"/>
              <a:gd name="connsiteX0" fmla="*/ 0 w 7361485"/>
              <a:gd name="connsiteY0" fmla="*/ 676808 h 5488576"/>
              <a:gd name="connsiteX1" fmla="*/ 3824171 w 7361485"/>
              <a:gd name="connsiteY1" fmla="*/ 1285440 h 5488576"/>
              <a:gd name="connsiteX2" fmla="*/ 7361419 w 7361485"/>
              <a:gd name="connsiteY2" fmla="*/ 5488576 h 5488576"/>
              <a:gd name="connsiteX0" fmla="*/ 52552 w 7181169"/>
              <a:gd name="connsiteY0" fmla="*/ 88228 h 5479021"/>
              <a:gd name="connsiteX1" fmla="*/ 4734847 w 7181169"/>
              <a:gd name="connsiteY1" fmla="*/ 1069191 h 5479021"/>
              <a:gd name="connsiteX2" fmla="*/ 7181024 w 7181169"/>
              <a:gd name="connsiteY2" fmla="*/ 5479021 h 5479021"/>
              <a:gd name="connsiteX3" fmla="*/ 1136489 w 7181169"/>
              <a:gd name="connsiteY3" fmla="*/ 5441291 h 5479021"/>
              <a:gd name="connsiteX4" fmla="*/ 52552 w 7181169"/>
              <a:gd name="connsiteY4" fmla="*/ 88228 h 5479021"/>
              <a:gd name="connsiteX0" fmla="*/ 0 w 7181169"/>
              <a:gd name="connsiteY0" fmla="*/ 676808 h 5479021"/>
              <a:gd name="connsiteX1" fmla="*/ 3824171 w 7181169"/>
              <a:gd name="connsiteY1" fmla="*/ 1285440 h 5479021"/>
              <a:gd name="connsiteX2" fmla="*/ 6482958 w 7181169"/>
              <a:gd name="connsiteY2" fmla="*/ 5446240 h 5479021"/>
              <a:gd name="connsiteX0" fmla="*/ 52552 w 7181169"/>
              <a:gd name="connsiteY0" fmla="*/ 88228 h 5479021"/>
              <a:gd name="connsiteX1" fmla="*/ 4734847 w 7181169"/>
              <a:gd name="connsiteY1" fmla="*/ 1069191 h 5479021"/>
              <a:gd name="connsiteX2" fmla="*/ 7181024 w 7181169"/>
              <a:gd name="connsiteY2" fmla="*/ 5479021 h 5479021"/>
              <a:gd name="connsiteX3" fmla="*/ 1136489 w 7181169"/>
              <a:gd name="connsiteY3" fmla="*/ 5441291 h 5479021"/>
              <a:gd name="connsiteX4" fmla="*/ 52552 w 7181169"/>
              <a:gd name="connsiteY4" fmla="*/ 88228 h 5479021"/>
              <a:gd name="connsiteX0" fmla="*/ 0 w 7181169"/>
              <a:gd name="connsiteY0" fmla="*/ 676808 h 5479021"/>
              <a:gd name="connsiteX1" fmla="*/ 3982930 w 7181169"/>
              <a:gd name="connsiteY1" fmla="*/ 1804051 h 5479021"/>
              <a:gd name="connsiteX2" fmla="*/ 6482958 w 7181169"/>
              <a:gd name="connsiteY2" fmla="*/ 5446240 h 5479021"/>
              <a:gd name="connsiteX0" fmla="*/ 88673 w 7217290"/>
              <a:gd name="connsiteY0" fmla="*/ 88228 h 5479021"/>
              <a:gd name="connsiteX1" fmla="*/ 4770968 w 7217290"/>
              <a:gd name="connsiteY1" fmla="*/ 1069191 h 5479021"/>
              <a:gd name="connsiteX2" fmla="*/ 7217145 w 7217290"/>
              <a:gd name="connsiteY2" fmla="*/ 5479021 h 5479021"/>
              <a:gd name="connsiteX3" fmla="*/ 1172610 w 7217290"/>
              <a:gd name="connsiteY3" fmla="*/ 5441291 h 5479021"/>
              <a:gd name="connsiteX4" fmla="*/ 88673 w 7217290"/>
              <a:gd name="connsiteY4" fmla="*/ 88228 h 5479021"/>
              <a:gd name="connsiteX0" fmla="*/ 0 w 7217290"/>
              <a:gd name="connsiteY0" fmla="*/ 965775 h 5479021"/>
              <a:gd name="connsiteX1" fmla="*/ 4019051 w 7217290"/>
              <a:gd name="connsiteY1" fmla="*/ 1804051 h 5479021"/>
              <a:gd name="connsiteX2" fmla="*/ 6519079 w 7217290"/>
              <a:gd name="connsiteY2" fmla="*/ 5446240 h 5479021"/>
              <a:gd name="connsiteX0" fmla="*/ 52552 w 7217250"/>
              <a:gd name="connsiteY0" fmla="*/ 320300 h 4868268"/>
              <a:gd name="connsiteX1" fmla="*/ 4770968 w 7217250"/>
              <a:gd name="connsiteY1" fmla="*/ 458438 h 4868268"/>
              <a:gd name="connsiteX2" fmla="*/ 7217145 w 7217250"/>
              <a:gd name="connsiteY2" fmla="*/ 4868268 h 4868268"/>
              <a:gd name="connsiteX3" fmla="*/ 1172610 w 7217250"/>
              <a:gd name="connsiteY3" fmla="*/ 4830538 h 4868268"/>
              <a:gd name="connsiteX4" fmla="*/ 52552 w 7217250"/>
              <a:gd name="connsiteY4" fmla="*/ 320300 h 4868268"/>
              <a:gd name="connsiteX0" fmla="*/ 0 w 7217250"/>
              <a:gd name="connsiteY0" fmla="*/ 355022 h 4868268"/>
              <a:gd name="connsiteX1" fmla="*/ 4019051 w 7217250"/>
              <a:gd name="connsiteY1" fmla="*/ 1193298 h 4868268"/>
              <a:gd name="connsiteX2" fmla="*/ 6519079 w 7217250"/>
              <a:gd name="connsiteY2" fmla="*/ 4835487 h 4868268"/>
              <a:gd name="connsiteX0" fmla="*/ 52552 w 7217294"/>
              <a:gd name="connsiteY0" fmla="*/ 63062 h 4611030"/>
              <a:gd name="connsiteX1" fmla="*/ 5156259 w 7217294"/>
              <a:gd name="connsiteY1" fmla="*/ 1188512 h 4611030"/>
              <a:gd name="connsiteX2" fmla="*/ 7217145 w 7217294"/>
              <a:gd name="connsiteY2" fmla="*/ 4611030 h 4611030"/>
              <a:gd name="connsiteX3" fmla="*/ 1172610 w 7217294"/>
              <a:gd name="connsiteY3" fmla="*/ 4573300 h 4611030"/>
              <a:gd name="connsiteX4" fmla="*/ 52552 w 7217294"/>
              <a:gd name="connsiteY4" fmla="*/ 63062 h 4611030"/>
              <a:gd name="connsiteX0" fmla="*/ 0 w 7217294"/>
              <a:gd name="connsiteY0" fmla="*/ 97784 h 4611030"/>
              <a:gd name="connsiteX1" fmla="*/ 4019051 w 7217294"/>
              <a:gd name="connsiteY1" fmla="*/ 936060 h 4611030"/>
              <a:gd name="connsiteX2" fmla="*/ 6519079 w 7217294"/>
              <a:gd name="connsiteY2" fmla="*/ 4578249 h 4611030"/>
              <a:gd name="connsiteX0" fmla="*/ 52552 w 7217295"/>
              <a:gd name="connsiteY0" fmla="*/ 63062 h 4611030"/>
              <a:gd name="connsiteX1" fmla="*/ 5156259 w 7217295"/>
              <a:gd name="connsiteY1" fmla="*/ 1188512 h 4611030"/>
              <a:gd name="connsiteX2" fmla="*/ 7217145 w 7217295"/>
              <a:gd name="connsiteY2" fmla="*/ 4611030 h 4611030"/>
              <a:gd name="connsiteX3" fmla="*/ 1172610 w 7217295"/>
              <a:gd name="connsiteY3" fmla="*/ 4573300 h 4611030"/>
              <a:gd name="connsiteX4" fmla="*/ 52552 w 7217295"/>
              <a:gd name="connsiteY4" fmla="*/ 63062 h 4611030"/>
              <a:gd name="connsiteX0" fmla="*/ 0 w 7217295"/>
              <a:gd name="connsiteY0" fmla="*/ 97784 h 4611030"/>
              <a:gd name="connsiteX1" fmla="*/ 4019051 w 7217295"/>
              <a:gd name="connsiteY1" fmla="*/ 936060 h 4611030"/>
              <a:gd name="connsiteX2" fmla="*/ 6481733 w 7217295"/>
              <a:gd name="connsiteY2" fmla="*/ 3005501 h 4611030"/>
              <a:gd name="connsiteX3" fmla="*/ 6519079 w 7217295"/>
              <a:gd name="connsiteY3" fmla="*/ 4578249 h 4611030"/>
              <a:gd name="connsiteX0" fmla="*/ 52552 w 7217295"/>
              <a:gd name="connsiteY0" fmla="*/ 63062 h 4611030"/>
              <a:gd name="connsiteX1" fmla="*/ 5156259 w 7217295"/>
              <a:gd name="connsiteY1" fmla="*/ 1188512 h 4611030"/>
              <a:gd name="connsiteX2" fmla="*/ 7217145 w 7217295"/>
              <a:gd name="connsiteY2" fmla="*/ 4611030 h 4611030"/>
              <a:gd name="connsiteX3" fmla="*/ 1172610 w 7217295"/>
              <a:gd name="connsiteY3" fmla="*/ 4573300 h 4611030"/>
              <a:gd name="connsiteX4" fmla="*/ 52552 w 7217295"/>
              <a:gd name="connsiteY4" fmla="*/ 63062 h 4611030"/>
              <a:gd name="connsiteX0" fmla="*/ 0 w 7217295"/>
              <a:gd name="connsiteY0" fmla="*/ 97784 h 4611030"/>
              <a:gd name="connsiteX1" fmla="*/ 4019051 w 7217295"/>
              <a:gd name="connsiteY1" fmla="*/ 936060 h 4611030"/>
              <a:gd name="connsiteX2" fmla="*/ 6481733 w 7217295"/>
              <a:gd name="connsiteY2" fmla="*/ 3005501 h 4611030"/>
              <a:gd name="connsiteX3" fmla="*/ 6794781 w 7217295"/>
              <a:gd name="connsiteY3" fmla="*/ 4004852 h 4611030"/>
              <a:gd name="connsiteX4" fmla="*/ 6519079 w 7217295"/>
              <a:gd name="connsiteY4" fmla="*/ 4578249 h 4611030"/>
              <a:gd name="connsiteX0" fmla="*/ 52552 w 7217295"/>
              <a:gd name="connsiteY0" fmla="*/ 63062 h 4611030"/>
              <a:gd name="connsiteX1" fmla="*/ 5156259 w 7217295"/>
              <a:gd name="connsiteY1" fmla="*/ 1188512 h 4611030"/>
              <a:gd name="connsiteX2" fmla="*/ 7217145 w 7217295"/>
              <a:gd name="connsiteY2" fmla="*/ 4611030 h 4611030"/>
              <a:gd name="connsiteX3" fmla="*/ 1172610 w 7217295"/>
              <a:gd name="connsiteY3" fmla="*/ 4573300 h 4611030"/>
              <a:gd name="connsiteX4" fmla="*/ 52552 w 7217295"/>
              <a:gd name="connsiteY4" fmla="*/ 63062 h 4611030"/>
              <a:gd name="connsiteX0" fmla="*/ 0 w 7217295"/>
              <a:gd name="connsiteY0" fmla="*/ 97784 h 4611030"/>
              <a:gd name="connsiteX1" fmla="*/ 4019051 w 7217295"/>
              <a:gd name="connsiteY1" fmla="*/ 936060 h 4611030"/>
              <a:gd name="connsiteX2" fmla="*/ 6481733 w 7217295"/>
              <a:gd name="connsiteY2" fmla="*/ 3005501 h 4611030"/>
              <a:gd name="connsiteX3" fmla="*/ 6794781 w 7217295"/>
              <a:gd name="connsiteY3" fmla="*/ 4004852 h 4611030"/>
              <a:gd name="connsiteX4" fmla="*/ 6519079 w 7217295"/>
              <a:gd name="connsiteY4" fmla="*/ 4578249 h 4611030"/>
              <a:gd name="connsiteX0" fmla="*/ 52552 w 7217295"/>
              <a:gd name="connsiteY0" fmla="*/ 63062 h 4611030"/>
              <a:gd name="connsiteX1" fmla="*/ 5156259 w 7217295"/>
              <a:gd name="connsiteY1" fmla="*/ 1188512 h 4611030"/>
              <a:gd name="connsiteX2" fmla="*/ 7217145 w 7217295"/>
              <a:gd name="connsiteY2" fmla="*/ 4611030 h 4611030"/>
              <a:gd name="connsiteX3" fmla="*/ 1172610 w 7217295"/>
              <a:gd name="connsiteY3" fmla="*/ 4573300 h 4611030"/>
              <a:gd name="connsiteX4" fmla="*/ 52552 w 7217295"/>
              <a:gd name="connsiteY4" fmla="*/ 63062 h 4611030"/>
              <a:gd name="connsiteX0" fmla="*/ 0 w 7217295"/>
              <a:gd name="connsiteY0" fmla="*/ 97784 h 4611030"/>
              <a:gd name="connsiteX1" fmla="*/ 4019051 w 7217295"/>
              <a:gd name="connsiteY1" fmla="*/ 936060 h 4611030"/>
              <a:gd name="connsiteX2" fmla="*/ 6481733 w 7217295"/>
              <a:gd name="connsiteY2" fmla="*/ 3005501 h 4611030"/>
              <a:gd name="connsiteX3" fmla="*/ 6794781 w 7217295"/>
              <a:gd name="connsiteY3" fmla="*/ 4004852 h 4611030"/>
              <a:gd name="connsiteX4" fmla="*/ 6519079 w 7217295"/>
              <a:gd name="connsiteY4" fmla="*/ 4578249 h 4611030"/>
              <a:gd name="connsiteX0" fmla="*/ 52552 w 7217295"/>
              <a:gd name="connsiteY0" fmla="*/ 63062 h 4611030"/>
              <a:gd name="connsiteX1" fmla="*/ 5156259 w 7217295"/>
              <a:gd name="connsiteY1" fmla="*/ 1188512 h 4611030"/>
              <a:gd name="connsiteX2" fmla="*/ 7217145 w 7217295"/>
              <a:gd name="connsiteY2" fmla="*/ 4611030 h 4611030"/>
              <a:gd name="connsiteX3" fmla="*/ 1172610 w 7217295"/>
              <a:gd name="connsiteY3" fmla="*/ 4573300 h 4611030"/>
              <a:gd name="connsiteX4" fmla="*/ 52552 w 7217295"/>
              <a:gd name="connsiteY4" fmla="*/ 63062 h 4611030"/>
              <a:gd name="connsiteX0" fmla="*/ 0 w 7217295"/>
              <a:gd name="connsiteY0" fmla="*/ 97784 h 4611030"/>
              <a:gd name="connsiteX1" fmla="*/ 4047833 w 7217295"/>
              <a:gd name="connsiteY1" fmla="*/ 993621 h 4611030"/>
              <a:gd name="connsiteX2" fmla="*/ 6481733 w 7217295"/>
              <a:gd name="connsiteY2" fmla="*/ 3005501 h 4611030"/>
              <a:gd name="connsiteX3" fmla="*/ 6794781 w 7217295"/>
              <a:gd name="connsiteY3" fmla="*/ 4004852 h 4611030"/>
              <a:gd name="connsiteX4" fmla="*/ 6519079 w 7217295"/>
              <a:gd name="connsiteY4" fmla="*/ 4578249 h 4611030"/>
              <a:gd name="connsiteX0" fmla="*/ 52552 w 7217295"/>
              <a:gd name="connsiteY0" fmla="*/ 63062 h 4611030"/>
              <a:gd name="connsiteX1" fmla="*/ 5156259 w 7217295"/>
              <a:gd name="connsiteY1" fmla="*/ 1188512 h 4611030"/>
              <a:gd name="connsiteX2" fmla="*/ 7217145 w 7217295"/>
              <a:gd name="connsiteY2" fmla="*/ 4611030 h 4611030"/>
              <a:gd name="connsiteX3" fmla="*/ 1172610 w 7217295"/>
              <a:gd name="connsiteY3" fmla="*/ 4573300 h 4611030"/>
              <a:gd name="connsiteX4" fmla="*/ 52552 w 7217295"/>
              <a:gd name="connsiteY4" fmla="*/ 63062 h 4611030"/>
              <a:gd name="connsiteX0" fmla="*/ 0 w 7217295"/>
              <a:gd name="connsiteY0" fmla="*/ 97784 h 4611030"/>
              <a:gd name="connsiteX1" fmla="*/ 4047833 w 7217295"/>
              <a:gd name="connsiteY1" fmla="*/ 993621 h 4611030"/>
              <a:gd name="connsiteX2" fmla="*/ 6510515 w 7217295"/>
              <a:gd name="connsiteY2" fmla="*/ 2982477 h 4611030"/>
              <a:gd name="connsiteX3" fmla="*/ 6794781 w 7217295"/>
              <a:gd name="connsiteY3" fmla="*/ 4004852 h 4611030"/>
              <a:gd name="connsiteX4" fmla="*/ 6519079 w 7217295"/>
              <a:gd name="connsiteY4" fmla="*/ 4578249 h 4611030"/>
              <a:gd name="connsiteX0" fmla="*/ 52552 w 7217295"/>
              <a:gd name="connsiteY0" fmla="*/ 63062 h 4611030"/>
              <a:gd name="connsiteX1" fmla="*/ 5156259 w 7217295"/>
              <a:gd name="connsiteY1" fmla="*/ 1188512 h 4611030"/>
              <a:gd name="connsiteX2" fmla="*/ 7217145 w 7217295"/>
              <a:gd name="connsiteY2" fmla="*/ 4611030 h 4611030"/>
              <a:gd name="connsiteX3" fmla="*/ 1172610 w 7217295"/>
              <a:gd name="connsiteY3" fmla="*/ 4573300 h 4611030"/>
              <a:gd name="connsiteX4" fmla="*/ 52552 w 7217295"/>
              <a:gd name="connsiteY4" fmla="*/ 63062 h 4611030"/>
              <a:gd name="connsiteX0" fmla="*/ 0 w 7217295"/>
              <a:gd name="connsiteY0" fmla="*/ 97784 h 4611030"/>
              <a:gd name="connsiteX1" fmla="*/ 4047833 w 7217295"/>
              <a:gd name="connsiteY1" fmla="*/ 993621 h 4611030"/>
              <a:gd name="connsiteX2" fmla="*/ 6510515 w 7217295"/>
              <a:gd name="connsiteY2" fmla="*/ 2982477 h 4611030"/>
              <a:gd name="connsiteX3" fmla="*/ 6794781 w 7217295"/>
              <a:gd name="connsiteY3" fmla="*/ 4004852 h 4611030"/>
              <a:gd name="connsiteX4" fmla="*/ 6519079 w 7217295"/>
              <a:gd name="connsiteY4" fmla="*/ 4578249 h 4611030"/>
              <a:gd name="connsiteX0" fmla="*/ 52552 w 7217295"/>
              <a:gd name="connsiteY0" fmla="*/ 63062 h 4611030"/>
              <a:gd name="connsiteX1" fmla="*/ 5156259 w 7217295"/>
              <a:gd name="connsiteY1" fmla="*/ 1188512 h 4611030"/>
              <a:gd name="connsiteX2" fmla="*/ 7217145 w 7217295"/>
              <a:gd name="connsiteY2" fmla="*/ 4611030 h 4611030"/>
              <a:gd name="connsiteX3" fmla="*/ 1172610 w 7217295"/>
              <a:gd name="connsiteY3" fmla="*/ 4573300 h 4611030"/>
              <a:gd name="connsiteX4" fmla="*/ 52552 w 7217295"/>
              <a:gd name="connsiteY4" fmla="*/ 63062 h 4611030"/>
              <a:gd name="connsiteX0" fmla="*/ 0 w 7217295"/>
              <a:gd name="connsiteY0" fmla="*/ 97784 h 4611030"/>
              <a:gd name="connsiteX1" fmla="*/ 4047833 w 7217295"/>
              <a:gd name="connsiteY1" fmla="*/ 993621 h 4611030"/>
              <a:gd name="connsiteX2" fmla="*/ 6510515 w 7217295"/>
              <a:gd name="connsiteY2" fmla="*/ 2982477 h 4611030"/>
              <a:gd name="connsiteX3" fmla="*/ 6794781 w 7217295"/>
              <a:gd name="connsiteY3" fmla="*/ 4004852 h 4611030"/>
              <a:gd name="connsiteX4" fmla="*/ 6530591 w 7217295"/>
              <a:gd name="connsiteY4" fmla="*/ 4595518 h 4611030"/>
              <a:gd name="connsiteX0" fmla="*/ 52552 w 7217295"/>
              <a:gd name="connsiteY0" fmla="*/ 63062 h 4611030"/>
              <a:gd name="connsiteX1" fmla="*/ 5156259 w 7217295"/>
              <a:gd name="connsiteY1" fmla="*/ 1188512 h 4611030"/>
              <a:gd name="connsiteX2" fmla="*/ 7217145 w 7217295"/>
              <a:gd name="connsiteY2" fmla="*/ 4611030 h 4611030"/>
              <a:gd name="connsiteX3" fmla="*/ 1172610 w 7217295"/>
              <a:gd name="connsiteY3" fmla="*/ 4573300 h 4611030"/>
              <a:gd name="connsiteX4" fmla="*/ 52552 w 7217295"/>
              <a:gd name="connsiteY4" fmla="*/ 63062 h 4611030"/>
              <a:gd name="connsiteX0" fmla="*/ 0 w 7217295"/>
              <a:gd name="connsiteY0" fmla="*/ 97784 h 4611030"/>
              <a:gd name="connsiteX1" fmla="*/ 4047833 w 7217295"/>
              <a:gd name="connsiteY1" fmla="*/ 993621 h 4611030"/>
              <a:gd name="connsiteX2" fmla="*/ 6510515 w 7217295"/>
              <a:gd name="connsiteY2" fmla="*/ 2982477 h 4611030"/>
              <a:gd name="connsiteX3" fmla="*/ 6794781 w 7217295"/>
              <a:gd name="connsiteY3" fmla="*/ 4004852 h 4611030"/>
              <a:gd name="connsiteX4" fmla="*/ 6530591 w 7217295"/>
              <a:gd name="connsiteY4" fmla="*/ 4595518 h 4611030"/>
              <a:gd name="connsiteX0" fmla="*/ 52552 w 7217295"/>
              <a:gd name="connsiteY0" fmla="*/ 63062 h 4611030"/>
              <a:gd name="connsiteX1" fmla="*/ 5156259 w 7217295"/>
              <a:gd name="connsiteY1" fmla="*/ 1188512 h 4611030"/>
              <a:gd name="connsiteX2" fmla="*/ 7217145 w 7217295"/>
              <a:gd name="connsiteY2" fmla="*/ 4611030 h 4611030"/>
              <a:gd name="connsiteX3" fmla="*/ 1172610 w 7217295"/>
              <a:gd name="connsiteY3" fmla="*/ 4573300 h 4611030"/>
              <a:gd name="connsiteX4" fmla="*/ 52552 w 7217295"/>
              <a:gd name="connsiteY4" fmla="*/ 63062 h 4611030"/>
              <a:gd name="connsiteX0" fmla="*/ 0 w 7217295"/>
              <a:gd name="connsiteY0" fmla="*/ 97784 h 4611030"/>
              <a:gd name="connsiteX1" fmla="*/ 4047833 w 7217295"/>
              <a:gd name="connsiteY1" fmla="*/ 993621 h 4611030"/>
              <a:gd name="connsiteX2" fmla="*/ 6510515 w 7217295"/>
              <a:gd name="connsiteY2" fmla="*/ 2982477 h 4611030"/>
              <a:gd name="connsiteX3" fmla="*/ 6794781 w 7217295"/>
              <a:gd name="connsiteY3" fmla="*/ 4004852 h 4611030"/>
              <a:gd name="connsiteX4" fmla="*/ 6530591 w 7217295"/>
              <a:gd name="connsiteY4" fmla="*/ 4595518 h 4611030"/>
              <a:gd name="connsiteX0" fmla="*/ 52552 w 7217295"/>
              <a:gd name="connsiteY0" fmla="*/ 63062 h 4611030"/>
              <a:gd name="connsiteX1" fmla="*/ 5156259 w 7217295"/>
              <a:gd name="connsiteY1" fmla="*/ 1188512 h 4611030"/>
              <a:gd name="connsiteX2" fmla="*/ 7217145 w 7217295"/>
              <a:gd name="connsiteY2" fmla="*/ 4611030 h 4611030"/>
              <a:gd name="connsiteX3" fmla="*/ 1172610 w 7217295"/>
              <a:gd name="connsiteY3" fmla="*/ 4573300 h 4611030"/>
              <a:gd name="connsiteX4" fmla="*/ 52552 w 7217295"/>
              <a:gd name="connsiteY4" fmla="*/ 63062 h 4611030"/>
              <a:gd name="connsiteX0" fmla="*/ 0 w 7217295"/>
              <a:gd name="connsiteY0" fmla="*/ 97784 h 4611030"/>
              <a:gd name="connsiteX1" fmla="*/ 4047833 w 7217295"/>
              <a:gd name="connsiteY1" fmla="*/ 993621 h 4611030"/>
              <a:gd name="connsiteX2" fmla="*/ 6510515 w 7217295"/>
              <a:gd name="connsiteY2" fmla="*/ 2982477 h 4611030"/>
              <a:gd name="connsiteX3" fmla="*/ 6794781 w 7217295"/>
              <a:gd name="connsiteY3" fmla="*/ 4004852 h 4611030"/>
              <a:gd name="connsiteX4" fmla="*/ 6530591 w 7217295"/>
              <a:gd name="connsiteY4" fmla="*/ 4595518 h 4611030"/>
              <a:gd name="connsiteX0" fmla="*/ 52552 w 7217295"/>
              <a:gd name="connsiteY0" fmla="*/ 63062 h 4611030"/>
              <a:gd name="connsiteX1" fmla="*/ 5156259 w 7217295"/>
              <a:gd name="connsiteY1" fmla="*/ 1188512 h 4611030"/>
              <a:gd name="connsiteX2" fmla="*/ 7217145 w 7217295"/>
              <a:gd name="connsiteY2" fmla="*/ 4611030 h 4611030"/>
              <a:gd name="connsiteX3" fmla="*/ 1172610 w 7217295"/>
              <a:gd name="connsiteY3" fmla="*/ 4573300 h 4611030"/>
              <a:gd name="connsiteX4" fmla="*/ 52552 w 7217295"/>
              <a:gd name="connsiteY4" fmla="*/ 63062 h 4611030"/>
              <a:gd name="connsiteX0" fmla="*/ 0 w 7217295"/>
              <a:gd name="connsiteY0" fmla="*/ 97784 h 4611030"/>
              <a:gd name="connsiteX1" fmla="*/ 4047833 w 7217295"/>
              <a:gd name="connsiteY1" fmla="*/ 993621 h 4611030"/>
              <a:gd name="connsiteX2" fmla="*/ 6510515 w 7217295"/>
              <a:gd name="connsiteY2" fmla="*/ 2982477 h 4611030"/>
              <a:gd name="connsiteX3" fmla="*/ 6794781 w 7217295"/>
              <a:gd name="connsiteY3" fmla="*/ 4004852 h 4611030"/>
              <a:gd name="connsiteX4" fmla="*/ 6530591 w 7217295"/>
              <a:gd name="connsiteY4" fmla="*/ 4595518 h 4611030"/>
              <a:gd name="connsiteX0" fmla="*/ 52552 w 7217295"/>
              <a:gd name="connsiteY0" fmla="*/ 63062 h 4611030"/>
              <a:gd name="connsiteX1" fmla="*/ 5156259 w 7217295"/>
              <a:gd name="connsiteY1" fmla="*/ 1188512 h 4611030"/>
              <a:gd name="connsiteX2" fmla="*/ 7217145 w 7217295"/>
              <a:gd name="connsiteY2" fmla="*/ 4611030 h 4611030"/>
              <a:gd name="connsiteX3" fmla="*/ 1172610 w 7217295"/>
              <a:gd name="connsiteY3" fmla="*/ 4573300 h 4611030"/>
              <a:gd name="connsiteX4" fmla="*/ 52552 w 7217295"/>
              <a:gd name="connsiteY4" fmla="*/ 63062 h 4611030"/>
              <a:gd name="connsiteX0" fmla="*/ 0 w 7217295"/>
              <a:gd name="connsiteY0" fmla="*/ 97784 h 4611030"/>
              <a:gd name="connsiteX1" fmla="*/ 4047833 w 7217295"/>
              <a:gd name="connsiteY1" fmla="*/ 993621 h 4611030"/>
              <a:gd name="connsiteX2" fmla="*/ 6510515 w 7217295"/>
              <a:gd name="connsiteY2" fmla="*/ 2982477 h 4611030"/>
              <a:gd name="connsiteX3" fmla="*/ 6788051 w 7217295"/>
              <a:gd name="connsiteY3" fmla="*/ 3957739 h 4611030"/>
              <a:gd name="connsiteX4" fmla="*/ 6530591 w 7217295"/>
              <a:gd name="connsiteY4" fmla="*/ 4595518 h 4611030"/>
              <a:gd name="connsiteX0" fmla="*/ 52552 w 7217295"/>
              <a:gd name="connsiteY0" fmla="*/ 63062 h 4611030"/>
              <a:gd name="connsiteX1" fmla="*/ 5156259 w 7217295"/>
              <a:gd name="connsiteY1" fmla="*/ 1188512 h 4611030"/>
              <a:gd name="connsiteX2" fmla="*/ 7217145 w 7217295"/>
              <a:gd name="connsiteY2" fmla="*/ 4611030 h 4611030"/>
              <a:gd name="connsiteX3" fmla="*/ 1172610 w 7217295"/>
              <a:gd name="connsiteY3" fmla="*/ 4573300 h 4611030"/>
              <a:gd name="connsiteX4" fmla="*/ 52552 w 7217295"/>
              <a:gd name="connsiteY4" fmla="*/ 63062 h 4611030"/>
              <a:gd name="connsiteX0" fmla="*/ 0 w 7217295"/>
              <a:gd name="connsiteY0" fmla="*/ 97784 h 4611030"/>
              <a:gd name="connsiteX1" fmla="*/ 4047833 w 7217295"/>
              <a:gd name="connsiteY1" fmla="*/ 993621 h 4611030"/>
              <a:gd name="connsiteX2" fmla="*/ 6342258 w 7217295"/>
              <a:gd name="connsiteY2" fmla="*/ 2686346 h 4611030"/>
              <a:gd name="connsiteX3" fmla="*/ 6788051 w 7217295"/>
              <a:gd name="connsiteY3" fmla="*/ 3957739 h 4611030"/>
              <a:gd name="connsiteX4" fmla="*/ 6530591 w 7217295"/>
              <a:gd name="connsiteY4" fmla="*/ 4595518 h 4611030"/>
              <a:gd name="connsiteX0" fmla="*/ 52552 w 7217295"/>
              <a:gd name="connsiteY0" fmla="*/ 63062 h 4611030"/>
              <a:gd name="connsiteX1" fmla="*/ 5156259 w 7217295"/>
              <a:gd name="connsiteY1" fmla="*/ 1188512 h 4611030"/>
              <a:gd name="connsiteX2" fmla="*/ 7217145 w 7217295"/>
              <a:gd name="connsiteY2" fmla="*/ 4611030 h 4611030"/>
              <a:gd name="connsiteX3" fmla="*/ 1172610 w 7217295"/>
              <a:gd name="connsiteY3" fmla="*/ 4573300 h 4611030"/>
              <a:gd name="connsiteX4" fmla="*/ 52552 w 7217295"/>
              <a:gd name="connsiteY4" fmla="*/ 63062 h 4611030"/>
              <a:gd name="connsiteX0" fmla="*/ 0 w 7217295"/>
              <a:gd name="connsiteY0" fmla="*/ 97784 h 4611030"/>
              <a:gd name="connsiteX1" fmla="*/ 4047833 w 7217295"/>
              <a:gd name="connsiteY1" fmla="*/ 993621 h 4611030"/>
              <a:gd name="connsiteX2" fmla="*/ 6342258 w 7217295"/>
              <a:gd name="connsiteY2" fmla="*/ 2686346 h 4611030"/>
              <a:gd name="connsiteX3" fmla="*/ 6788051 w 7217295"/>
              <a:gd name="connsiteY3" fmla="*/ 3957739 h 4611030"/>
              <a:gd name="connsiteX4" fmla="*/ 6530591 w 7217295"/>
              <a:gd name="connsiteY4" fmla="*/ 4595518 h 4611030"/>
              <a:gd name="connsiteX0" fmla="*/ 52552 w 7217295"/>
              <a:gd name="connsiteY0" fmla="*/ 83309 h 4631277"/>
              <a:gd name="connsiteX1" fmla="*/ 5156259 w 7217295"/>
              <a:gd name="connsiteY1" fmla="*/ 1208759 h 4631277"/>
              <a:gd name="connsiteX2" fmla="*/ 7217145 w 7217295"/>
              <a:gd name="connsiteY2" fmla="*/ 4631277 h 4631277"/>
              <a:gd name="connsiteX3" fmla="*/ 1172610 w 7217295"/>
              <a:gd name="connsiteY3" fmla="*/ 4593547 h 4631277"/>
              <a:gd name="connsiteX4" fmla="*/ 52552 w 7217295"/>
              <a:gd name="connsiteY4" fmla="*/ 83309 h 4631277"/>
              <a:gd name="connsiteX0" fmla="*/ 0 w 7217295"/>
              <a:gd name="connsiteY0" fmla="*/ 118031 h 4631277"/>
              <a:gd name="connsiteX1" fmla="*/ 3783147 w 7217295"/>
              <a:gd name="connsiteY1" fmla="*/ 815353 h 4631277"/>
              <a:gd name="connsiteX2" fmla="*/ 6342258 w 7217295"/>
              <a:gd name="connsiteY2" fmla="*/ 2706593 h 4631277"/>
              <a:gd name="connsiteX3" fmla="*/ 6788051 w 7217295"/>
              <a:gd name="connsiteY3" fmla="*/ 3977986 h 4631277"/>
              <a:gd name="connsiteX4" fmla="*/ 6530591 w 7217295"/>
              <a:gd name="connsiteY4" fmla="*/ 4615765 h 4631277"/>
              <a:gd name="connsiteX0" fmla="*/ 52552 w 7217295"/>
              <a:gd name="connsiteY0" fmla="*/ 83309 h 4631277"/>
              <a:gd name="connsiteX1" fmla="*/ 5156259 w 7217295"/>
              <a:gd name="connsiteY1" fmla="*/ 1208759 h 4631277"/>
              <a:gd name="connsiteX2" fmla="*/ 7217145 w 7217295"/>
              <a:gd name="connsiteY2" fmla="*/ 4631277 h 4631277"/>
              <a:gd name="connsiteX3" fmla="*/ 1172610 w 7217295"/>
              <a:gd name="connsiteY3" fmla="*/ 4593547 h 4631277"/>
              <a:gd name="connsiteX4" fmla="*/ 52552 w 7217295"/>
              <a:gd name="connsiteY4" fmla="*/ 83309 h 4631277"/>
              <a:gd name="connsiteX0" fmla="*/ 0 w 7217295"/>
              <a:gd name="connsiteY0" fmla="*/ 118031 h 4631277"/>
              <a:gd name="connsiteX1" fmla="*/ 3783147 w 7217295"/>
              <a:gd name="connsiteY1" fmla="*/ 815353 h 4631277"/>
              <a:gd name="connsiteX2" fmla="*/ 6342258 w 7217295"/>
              <a:gd name="connsiteY2" fmla="*/ 2706593 h 4631277"/>
              <a:gd name="connsiteX3" fmla="*/ 6740327 w 7217295"/>
              <a:gd name="connsiteY3" fmla="*/ 3963668 h 4631277"/>
              <a:gd name="connsiteX4" fmla="*/ 6530591 w 7217295"/>
              <a:gd name="connsiteY4" fmla="*/ 4615765 h 4631277"/>
              <a:gd name="connsiteX0" fmla="*/ 52552 w 7217295"/>
              <a:gd name="connsiteY0" fmla="*/ 83309 h 4631277"/>
              <a:gd name="connsiteX1" fmla="*/ 5156259 w 7217295"/>
              <a:gd name="connsiteY1" fmla="*/ 1208759 h 4631277"/>
              <a:gd name="connsiteX2" fmla="*/ 7217145 w 7217295"/>
              <a:gd name="connsiteY2" fmla="*/ 4631277 h 4631277"/>
              <a:gd name="connsiteX3" fmla="*/ 1172610 w 7217295"/>
              <a:gd name="connsiteY3" fmla="*/ 4593547 h 4631277"/>
              <a:gd name="connsiteX4" fmla="*/ 52552 w 7217295"/>
              <a:gd name="connsiteY4" fmla="*/ 83309 h 4631277"/>
              <a:gd name="connsiteX0" fmla="*/ 0 w 7217295"/>
              <a:gd name="connsiteY0" fmla="*/ 118031 h 4631277"/>
              <a:gd name="connsiteX1" fmla="*/ 3783147 w 7217295"/>
              <a:gd name="connsiteY1" fmla="*/ 815353 h 4631277"/>
              <a:gd name="connsiteX2" fmla="*/ 6342258 w 7217295"/>
              <a:gd name="connsiteY2" fmla="*/ 2706593 h 4631277"/>
              <a:gd name="connsiteX3" fmla="*/ 6740327 w 7217295"/>
              <a:gd name="connsiteY3" fmla="*/ 3963668 h 4631277"/>
              <a:gd name="connsiteX4" fmla="*/ 6530591 w 7217295"/>
              <a:gd name="connsiteY4" fmla="*/ 4615765 h 4631277"/>
              <a:gd name="connsiteX0" fmla="*/ 52552 w 7217295"/>
              <a:gd name="connsiteY0" fmla="*/ 83309 h 4631277"/>
              <a:gd name="connsiteX1" fmla="*/ 5156259 w 7217295"/>
              <a:gd name="connsiteY1" fmla="*/ 1208759 h 4631277"/>
              <a:gd name="connsiteX2" fmla="*/ 7217145 w 7217295"/>
              <a:gd name="connsiteY2" fmla="*/ 4631277 h 4631277"/>
              <a:gd name="connsiteX3" fmla="*/ 1172610 w 7217295"/>
              <a:gd name="connsiteY3" fmla="*/ 4593547 h 4631277"/>
              <a:gd name="connsiteX4" fmla="*/ 52552 w 7217295"/>
              <a:gd name="connsiteY4" fmla="*/ 83309 h 4631277"/>
              <a:gd name="connsiteX0" fmla="*/ 0 w 7217295"/>
              <a:gd name="connsiteY0" fmla="*/ 118031 h 4631277"/>
              <a:gd name="connsiteX1" fmla="*/ 3783147 w 7217295"/>
              <a:gd name="connsiteY1" fmla="*/ 815353 h 4631277"/>
              <a:gd name="connsiteX2" fmla="*/ 6342258 w 7217295"/>
              <a:gd name="connsiteY2" fmla="*/ 2706593 h 4631277"/>
              <a:gd name="connsiteX3" fmla="*/ 6740327 w 7217295"/>
              <a:gd name="connsiteY3" fmla="*/ 3963668 h 4631277"/>
              <a:gd name="connsiteX4" fmla="*/ 6530591 w 7217295"/>
              <a:gd name="connsiteY4" fmla="*/ 4615765 h 4631277"/>
              <a:gd name="connsiteX0" fmla="*/ 52552 w 7217295"/>
              <a:gd name="connsiteY0" fmla="*/ 83309 h 4631277"/>
              <a:gd name="connsiteX1" fmla="*/ 5156259 w 7217295"/>
              <a:gd name="connsiteY1" fmla="*/ 1208759 h 4631277"/>
              <a:gd name="connsiteX2" fmla="*/ 7217145 w 7217295"/>
              <a:gd name="connsiteY2" fmla="*/ 4631277 h 4631277"/>
              <a:gd name="connsiteX3" fmla="*/ 1172610 w 7217295"/>
              <a:gd name="connsiteY3" fmla="*/ 4593547 h 4631277"/>
              <a:gd name="connsiteX4" fmla="*/ 52552 w 7217295"/>
              <a:gd name="connsiteY4" fmla="*/ 83309 h 4631277"/>
              <a:gd name="connsiteX0" fmla="*/ 0 w 7217295"/>
              <a:gd name="connsiteY0" fmla="*/ 118031 h 4631277"/>
              <a:gd name="connsiteX1" fmla="*/ 3783147 w 7217295"/>
              <a:gd name="connsiteY1" fmla="*/ 815353 h 4631277"/>
              <a:gd name="connsiteX2" fmla="*/ 6342258 w 7217295"/>
              <a:gd name="connsiteY2" fmla="*/ 2706593 h 4631277"/>
              <a:gd name="connsiteX3" fmla="*/ 6740327 w 7217295"/>
              <a:gd name="connsiteY3" fmla="*/ 3963668 h 4631277"/>
              <a:gd name="connsiteX4" fmla="*/ 6530591 w 7217295"/>
              <a:gd name="connsiteY4" fmla="*/ 4615765 h 4631277"/>
              <a:gd name="connsiteX0" fmla="*/ 52552 w 7217295"/>
              <a:gd name="connsiteY0" fmla="*/ 83309 h 4631277"/>
              <a:gd name="connsiteX1" fmla="*/ 5156259 w 7217295"/>
              <a:gd name="connsiteY1" fmla="*/ 1208759 h 4631277"/>
              <a:gd name="connsiteX2" fmla="*/ 7217145 w 7217295"/>
              <a:gd name="connsiteY2" fmla="*/ 4631277 h 4631277"/>
              <a:gd name="connsiteX3" fmla="*/ 1172610 w 7217295"/>
              <a:gd name="connsiteY3" fmla="*/ 4593547 h 4631277"/>
              <a:gd name="connsiteX4" fmla="*/ 52552 w 7217295"/>
              <a:gd name="connsiteY4" fmla="*/ 83309 h 4631277"/>
              <a:gd name="connsiteX0" fmla="*/ 0 w 7217295"/>
              <a:gd name="connsiteY0" fmla="*/ 118031 h 4631277"/>
              <a:gd name="connsiteX1" fmla="*/ 3783147 w 7217295"/>
              <a:gd name="connsiteY1" fmla="*/ 815353 h 4631277"/>
              <a:gd name="connsiteX2" fmla="*/ 6342258 w 7217295"/>
              <a:gd name="connsiteY2" fmla="*/ 2706593 h 4631277"/>
              <a:gd name="connsiteX3" fmla="*/ 6740327 w 7217295"/>
              <a:gd name="connsiteY3" fmla="*/ 3963668 h 4631277"/>
              <a:gd name="connsiteX4" fmla="*/ 6530591 w 7217295"/>
              <a:gd name="connsiteY4" fmla="*/ 4615765 h 4631277"/>
              <a:gd name="connsiteX0" fmla="*/ 52552 w 7217295"/>
              <a:gd name="connsiteY0" fmla="*/ 63062 h 4611030"/>
              <a:gd name="connsiteX1" fmla="*/ 5156259 w 7217295"/>
              <a:gd name="connsiteY1" fmla="*/ 1188512 h 4611030"/>
              <a:gd name="connsiteX2" fmla="*/ 7217145 w 7217295"/>
              <a:gd name="connsiteY2" fmla="*/ 4611030 h 4611030"/>
              <a:gd name="connsiteX3" fmla="*/ 1172610 w 7217295"/>
              <a:gd name="connsiteY3" fmla="*/ 4573300 h 4611030"/>
              <a:gd name="connsiteX4" fmla="*/ 52552 w 7217295"/>
              <a:gd name="connsiteY4" fmla="*/ 63062 h 4611030"/>
              <a:gd name="connsiteX0" fmla="*/ 0 w 7217295"/>
              <a:gd name="connsiteY0" fmla="*/ 97784 h 4611030"/>
              <a:gd name="connsiteX1" fmla="*/ 3783147 w 7217295"/>
              <a:gd name="connsiteY1" fmla="*/ 795106 h 4611030"/>
              <a:gd name="connsiteX2" fmla="*/ 6342258 w 7217295"/>
              <a:gd name="connsiteY2" fmla="*/ 2686346 h 4611030"/>
              <a:gd name="connsiteX3" fmla="*/ 6740327 w 7217295"/>
              <a:gd name="connsiteY3" fmla="*/ 3943421 h 4611030"/>
              <a:gd name="connsiteX4" fmla="*/ 6530591 w 7217295"/>
              <a:gd name="connsiteY4" fmla="*/ 4595518 h 4611030"/>
              <a:gd name="connsiteX0" fmla="*/ 52552 w 7217295"/>
              <a:gd name="connsiteY0" fmla="*/ 63062 h 4611030"/>
              <a:gd name="connsiteX1" fmla="*/ 5156259 w 7217295"/>
              <a:gd name="connsiteY1" fmla="*/ 1188512 h 4611030"/>
              <a:gd name="connsiteX2" fmla="*/ 7217145 w 7217295"/>
              <a:gd name="connsiteY2" fmla="*/ 4611030 h 4611030"/>
              <a:gd name="connsiteX3" fmla="*/ 1172610 w 7217295"/>
              <a:gd name="connsiteY3" fmla="*/ 4573300 h 4611030"/>
              <a:gd name="connsiteX4" fmla="*/ 52552 w 7217295"/>
              <a:gd name="connsiteY4" fmla="*/ 63062 h 4611030"/>
              <a:gd name="connsiteX0" fmla="*/ 0 w 7217295"/>
              <a:gd name="connsiteY0" fmla="*/ 97784 h 4611030"/>
              <a:gd name="connsiteX1" fmla="*/ 3783147 w 7217295"/>
              <a:gd name="connsiteY1" fmla="*/ 795106 h 4611030"/>
              <a:gd name="connsiteX2" fmla="*/ 6342258 w 7217295"/>
              <a:gd name="connsiteY2" fmla="*/ 2686346 h 4611030"/>
              <a:gd name="connsiteX3" fmla="*/ 6740327 w 7217295"/>
              <a:gd name="connsiteY3" fmla="*/ 3943421 h 4611030"/>
              <a:gd name="connsiteX4" fmla="*/ 6530591 w 7217295"/>
              <a:gd name="connsiteY4" fmla="*/ 4595518 h 4611030"/>
              <a:gd name="connsiteX0" fmla="*/ 52552 w 7217295"/>
              <a:gd name="connsiteY0" fmla="*/ 63062 h 4611030"/>
              <a:gd name="connsiteX1" fmla="*/ 5156259 w 7217295"/>
              <a:gd name="connsiteY1" fmla="*/ 1188512 h 4611030"/>
              <a:gd name="connsiteX2" fmla="*/ 7217145 w 7217295"/>
              <a:gd name="connsiteY2" fmla="*/ 4611030 h 4611030"/>
              <a:gd name="connsiteX3" fmla="*/ 1172610 w 7217295"/>
              <a:gd name="connsiteY3" fmla="*/ 4573300 h 4611030"/>
              <a:gd name="connsiteX4" fmla="*/ 52552 w 7217295"/>
              <a:gd name="connsiteY4" fmla="*/ 63062 h 4611030"/>
              <a:gd name="connsiteX0" fmla="*/ 0 w 7217295"/>
              <a:gd name="connsiteY0" fmla="*/ 97784 h 4611030"/>
              <a:gd name="connsiteX1" fmla="*/ 3783147 w 7217295"/>
              <a:gd name="connsiteY1" fmla="*/ 795106 h 4611030"/>
              <a:gd name="connsiteX2" fmla="*/ 6342258 w 7217295"/>
              <a:gd name="connsiteY2" fmla="*/ 2686346 h 4611030"/>
              <a:gd name="connsiteX3" fmla="*/ 6698162 w 7217295"/>
              <a:gd name="connsiteY3" fmla="*/ 3637721 h 4611030"/>
              <a:gd name="connsiteX4" fmla="*/ 6530591 w 7217295"/>
              <a:gd name="connsiteY4" fmla="*/ 4595518 h 4611030"/>
              <a:gd name="connsiteX0" fmla="*/ 52552 w 7217295"/>
              <a:gd name="connsiteY0" fmla="*/ 63062 h 4611030"/>
              <a:gd name="connsiteX1" fmla="*/ 5156259 w 7217295"/>
              <a:gd name="connsiteY1" fmla="*/ 1188512 h 4611030"/>
              <a:gd name="connsiteX2" fmla="*/ 7217145 w 7217295"/>
              <a:gd name="connsiteY2" fmla="*/ 4611030 h 4611030"/>
              <a:gd name="connsiteX3" fmla="*/ 1172610 w 7217295"/>
              <a:gd name="connsiteY3" fmla="*/ 4573300 h 4611030"/>
              <a:gd name="connsiteX4" fmla="*/ 52552 w 7217295"/>
              <a:gd name="connsiteY4" fmla="*/ 63062 h 4611030"/>
              <a:gd name="connsiteX0" fmla="*/ 0 w 7217295"/>
              <a:gd name="connsiteY0" fmla="*/ 97784 h 4611030"/>
              <a:gd name="connsiteX1" fmla="*/ 3783147 w 7217295"/>
              <a:gd name="connsiteY1" fmla="*/ 795106 h 4611030"/>
              <a:gd name="connsiteX2" fmla="*/ 6342258 w 7217295"/>
              <a:gd name="connsiteY2" fmla="*/ 2686346 h 4611030"/>
              <a:gd name="connsiteX3" fmla="*/ 6698162 w 7217295"/>
              <a:gd name="connsiteY3" fmla="*/ 3637721 h 4611030"/>
              <a:gd name="connsiteX4" fmla="*/ 6530591 w 7217295"/>
              <a:gd name="connsiteY4" fmla="*/ 4595518 h 4611030"/>
              <a:gd name="connsiteX0" fmla="*/ 52552 w 7217295"/>
              <a:gd name="connsiteY0" fmla="*/ 63062 h 4611030"/>
              <a:gd name="connsiteX1" fmla="*/ 5156259 w 7217295"/>
              <a:gd name="connsiteY1" fmla="*/ 1188512 h 4611030"/>
              <a:gd name="connsiteX2" fmla="*/ 7217145 w 7217295"/>
              <a:gd name="connsiteY2" fmla="*/ 4611030 h 4611030"/>
              <a:gd name="connsiteX3" fmla="*/ 1172610 w 7217295"/>
              <a:gd name="connsiteY3" fmla="*/ 4573300 h 4611030"/>
              <a:gd name="connsiteX4" fmla="*/ 52552 w 7217295"/>
              <a:gd name="connsiteY4" fmla="*/ 63062 h 4611030"/>
              <a:gd name="connsiteX0" fmla="*/ 0 w 7217295"/>
              <a:gd name="connsiteY0" fmla="*/ 97784 h 4611030"/>
              <a:gd name="connsiteX1" fmla="*/ 3783147 w 7217295"/>
              <a:gd name="connsiteY1" fmla="*/ 795106 h 4611030"/>
              <a:gd name="connsiteX2" fmla="*/ 6342258 w 7217295"/>
              <a:gd name="connsiteY2" fmla="*/ 2686346 h 4611030"/>
              <a:gd name="connsiteX3" fmla="*/ 6766681 w 7217295"/>
              <a:gd name="connsiteY3" fmla="*/ 3822195 h 4611030"/>
              <a:gd name="connsiteX4" fmla="*/ 6530591 w 7217295"/>
              <a:gd name="connsiteY4" fmla="*/ 4595518 h 4611030"/>
              <a:gd name="connsiteX0" fmla="*/ 52552 w 7217295"/>
              <a:gd name="connsiteY0" fmla="*/ 63062 h 4611030"/>
              <a:gd name="connsiteX1" fmla="*/ 5156259 w 7217295"/>
              <a:gd name="connsiteY1" fmla="*/ 1188512 h 4611030"/>
              <a:gd name="connsiteX2" fmla="*/ 7217145 w 7217295"/>
              <a:gd name="connsiteY2" fmla="*/ 4611030 h 4611030"/>
              <a:gd name="connsiteX3" fmla="*/ 1172610 w 7217295"/>
              <a:gd name="connsiteY3" fmla="*/ 4573300 h 4611030"/>
              <a:gd name="connsiteX4" fmla="*/ 52552 w 7217295"/>
              <a:gd name="connsiteY4" fmla="*/ 63062 h 4611030"/>
              <a:gd name="connsiteX0" fmla="*/ 0 w 7217295"/>
              <a:gd name="connsiteY0" fmla="*/ 97784 h 4611030"/>
              <a:gd name="connsiteX1" fmla="*/ 3783147 w 7217295"/>
              <a:gd name="connsiteY1" fmla="*/ 795106 h 4611030"/>
              <a:gd name="connsiteX2" fmla="*/ 6273739 w 7217295"/>
              <a:gd name="connsiteY2" fmla="*/ 2675804 h 4611030"/>
              <a:gd name="connsiteX3" fmla="*/ 6766681 w 7217295"/>
              <a:gd name="connsiteY3" fmla="*/ 3822195 h 4611030"/>
              <a:gd name="connsiteX4" fmla="*/ 6530591 w 7217295"/>
              <a:gd name="connsiteY4" fmla="*/ 4595518 h 4611030"/>
              <a:gd name="connsiteX0" fmla="*/ 52552 w 7217295"/>
              <a:gd name="connsiteY0" fmla="*/ 63062 h 4611030"/>
              <a:gd name="connsiteX1" fmla="*/ 5156259 w 7217295"/>
              <a:gd name="connsiteY1" fmla="*/ 1188512 h 4611030"/>
              <a:gd name="connsiteX2" fmla="*/ 7217145 w 7217295"/>
              <a:gd name="connsiteY2" fmla="*/ 4611030 h 4611030"/>
              <a:gd name="connsiteX3" fmla="*/ 1172610 w 7217295"/>
              <a:gd name="connsiteY3" fmla="*/ 4573300 h 4611030"/>
              <a:gd name="connsiteX4" fmla="*/ 52552 w 7217295"/>
              <a:gd name="connsiteY4" fmla="*/ 63062 h 4611030"/>
              <a:gd name="connsiteX0" fmla="*/ 0 w 7217295"/>
              <a:gd name="connsiteY0" fmla="*/ 97784 h 4611030"/>
              <a:gd name="connsiteX1" fmla="*/ 3783147 w 7217295"/>
              <a:gd name="connsiteY1" fmla="*/ 795106 h 4611030"/>
              <a:gd name="connsiteX2" fmla="*/ 6273739 w 7217295"/>
              <a:gd name="connsiteY2" fmla="*/ 2675804 h 4611030"/>
              <a:gd name="connsiteX3" fmla="*/ 6740327 w 7217295"/>
              <a:gd name="connsiteY3" fmla="*/ 3806383 h 4611030"/>
              <a:gd name="connsiteX4" fmla="*/ 6530591 w 7217295"/>
              <a:gd name="connsiteY4" fmla="*/ 4595518 h 4611030"/>
              <a:gd name="connsiteX0" fmla="*/ 52552 w 7217295"/>
              <a:gd name="connsiteY0" fmla="*/ 63062 h 4611030"/>
              <a:gd name="connsiteX1" fmla="*/ 5156259 w 7217295"/>
              <a:gd name="connsiteY1" fmla="*/ 1188512 h 4611030"/>
              <a:gd name="connsiteX2" fmla="*/ 7217145 w 7217295"/>
              <a:gd name="connsiteY2" fmla="*/ 4611030 h 4611030"/>
              <a:gd name="connsiteX3" fmla="*/ 1172610 w 7217295"/>
              <a:gd name="connsiteY3" fmla="*/ 4573300 h 4611030"/>
              <a:gd name="connsiteX4" fmla="*/ 52552 w 7217295"/>
              <a:gd name="connsiteY4" fmla="*/ 63062 h 4611030"/>
              <a:gd name="connsiteX0" fmla="*/ 0 w 7217295"/>
              <a:gd name="connsiteY0" fmla="*/ 97784 h 4611030"/>
              <a:gd name="connsiteX1" fmla="*/ 3783147 w 7217295"/>
              <a:gd name="connsiteY1" fmla="*/ 795106 h 4611030"/>
              <a:gd name="connsiteX2" fmla="*/ 6273739 w 7217295"/>
              <a:gd name="connsiteY2" fmla="*/ 2675804 h 4611030"/>
              <a:gd name="connsiteX3" fmla="*/ 6740327 w 7217295"/>
              <a:gd name="connsiteY3" fmla="*/ 3806383 h 4611030"/>
              <a:gd name="connsiteX4" fmla="*/ 6530591 w 7217295"/>
              <a:gd name="connsiteY4" fmla="*/ 4595518 h 4611030"/>
              <a:gd name="connsiteX0" fmla="*/ 52552 w 7217295"/>
              <a:gd name="connsiteY0" fmla="*/ 63062 h 4611030"/>
              <a:gd name="connsiteX1" fmla="*/ 5156259 w 7217295"/>
              <a:gd name="connsiteY1" fmla="*/ 1188512 h 4611030"/>
              <a:gd name="connsiteX2" fmla="*/ 7217145 w 7217295"/>
              <a:gd name="connsiteY2" fmla="*/ 4611030 h 4611030"/>
              <a:gd name="connsiteX3" fmla="*/ 1172610 w 7217295"/>
              <a:gd name="connsiteY3" fmla="*/ 4573300 h 4611030"/>
              <a:gd name="connsiteX4" fmla="*/ 52552 w 7217295"/>
              <a:gd name="connsiteY4" fmla="*/ 63062 h 4611030"/>
              <a:gd name="connsiteX0" fmla="*/ 0 w 7217295"/>
              <a:gd name="connsiteY0" fmla="*/ 97784 h 4611030"/>
              <a:gd name="connsiteX1" fmla="*/ 3953759 w 7217295"/>
              <a:gd name="connsiteY1" fmla="*/ 998528 h 4611030"/>
              <a:gd name="connsiteX2" fmla="*/ 6273739 w 7217295"/>
              <a:gd name="connsiteY2" fmla="*/ 2675804 h 4611030"/>
              <a:gd name="connsiteX3" fmla="*/ 6740327 w 7217295"/>
              <a:gd name="connsiteY3" fmla="*/ 3806383 h 4611030"/>
              <a:gd name="connsiteX4" fmla="*/ 6530591 w 7217295"/>
              <a:gd name="connsiteY4" fmla="*/ 4595518 h 4611030"/>
              <a:gd name="connsiteX0" fmla="*/ 52552 w 7217295"/>
              <a:gd name="connsiteY0" fmla="*/ 63062 h 4611030"/>
              <a:gd name="connsiteX1" fmla="*/ 5156259 w 7217295"/>
              <a:gd name="connsiteY1" fmla="*/ 1188512 h 4611030"/>
              <a:gd name="connsiteX2" fmla="*/ 7217145 w 7217295"/>
              <a:gd name="connsiteY2" fmla="*/ 4611030 h 4611030"/>
              <a:gd name="connsiteX3" fmla="*/ 1172610 w 7217295"/>
              <a:gd name="connsiteY3" fmla="*/ 4573300 h 4611030"/>
              <a:gd name="connsiteX4" fmla="*/ 52552 w 7217295"/>
              <a:gd name="connsiteY4" fmla="*/ 63062 h 4611030"/>
              <a:gd name="connsiteX0" fmla="*/ 0 w 7217295"/>
              <a:gd name="connsiteY0" fmla="*/ 97784 h 4611030"/>
              <a:gd name="connsiteX1" fmla="*/ 3953759 w 7217295"/>
              <a:gd name="connsiteY1" fmla="*/ 998528 h 4611030"/>
              <a:gd name="connsiteX2" fmla="*/ 6280301 w 7217295"/>
              <a:gd name="connsiteY2" fmla="*/ 2636432 h 4611030"/>
              <a:gd name="connsiteX3" fmla="*/ 6740327 w 7217295"/>
              <a:gd name="connsiteY3" fmla="*/ 3806383 h 4611030"/>
              <a:gd name="connsiteX4" fmla="*/ 6530591 w 7217295"/>
              <a:gd name="connsiteY4" fmla="*/ 4595518 h 4611030"/>
              <a:gd name="connsiteX0" fmla="*/ 52552 w 7217295"/>
              <a:gd name="connsiteY0" fmla="*/ 63062 h 4611030"/>
              <a:gd name="connsiteX1" fmla="*/ 5156259 w 7217295"/>
              <a:gd name="connsiteY1" fmla="*/ 1188512 h 4611030"/>
              <a:gd name="connsiteX2" fmla="*/ 7217145 w 7217295"/>
              <a:gd name="connsiteY2" fmla="*/ 4611030 h 4611030"/>
              <a:gd name="connsiteX3" fmla="*/ 1172610 w 7217295"/>
              <a:gd name="connsiteY3" fmla="*/ 4573300 h 4611030"/>
              <a:gd name="connsiteX4" fmla="*/ 52552 w 7217295"/>
              <a:gd name="connsiteY4" fmla="*/ 63062 h 4611030"/>
              <a:gd name="connsiteX0" fmla="*/ 0 w 7217295"/>
              <a:gd name="connsiteY0" fmla="*/ 97784 h 4611030"/>
              <a:gd name="connsiteX1" fmla="*/ 3953759 w 7217295"/>
              <a:gd name="connsiteY1" fmla="*/ 998528 h 4611030"/>
              <a:gd name="connsiteX2" fmla="*/ 6280301 w 7217295"/>
              <a:gd name="connsiteY2" fmla="*/ 2636432 h 4611030"/>
              <a:gd name="connsiteX3" fmla="*/ 6740327 w 7217295"/>
              <a:gd name="connsiteY3" fmla="*/ 3806383 h 4611030"/>
              <a:gd name="connsiteX4" fmla="*/ 6530591 w 7217295"/>
              <a:gd name="connsiteY4" fmla="*/ 4595518 h 4611030"/>
              <a:gd name="connsiteX0" fmla="*/ 52552 w 7217295"/>
              <a:gd name="connsiteY0" fmla="*/ 63062 h 4611030"/>
              <a:gd name="connsiteX1" fmla="*/ 5156259 w 7217295"/>
              <a:gd name="connsiteY1" fmla="*/ 1188512 h 4611030"/>
              <a:gd name="connsiteX2" fmla="*/ 7217145 w 7217295"/>
              <a:gd name="connsiteY2" fmla="*/ 4611030 h 4611030"/>
              <a:gd name="connsiteX3" fmla="*/ 1172610 w 7217295"/>
              <a:gd name="connsiteY3" fmla="*/ 4573300 h 4611030"/>
              <a:gd name="connsiteX4" fmla="*/ 52552 w 7217295"/>
              <a:gd name="connsiteY4" fmla="*/ 63062 h 4611030"/>
              <a:gd name="connsiteX0" fmla="*/ 0 w 7217295"/>
              <a:gd name="connsiteY0" fmla="*/ 97784 h 4611030"/>
              <a:gd name="connsiteX1" fmla="*/ 3953759 w 7217295"/>
              <a:gd name="connsiteY1" fmla="*/ 998528 h 4611030"/>
              <a:gd name="connsiteX2" fmla="*/ 6280301 w 7217295"/>
              <a:gd name="connsiteY2" fmla="*/ 2636432 h 4611030"/>
              <a:gd name="connsiteX3" fmla="*/ 6740327 w 7217295"/>
              <a:gd name="connsiteY3" fmla="*/ 3806383 h 4611030"/>
              <a:gd name="connsiteX4" fmla="*/ 6530591 w 7217295"/>
              <a:gd name="connsiteY4" fmla="*/ 4595518 h 4611030"/>
              <a:gd name="connsiteX0" fmla="*/ 52552 w 7217295"/>
              <a:gd name="connsiteY0" fmla="*/ 63062 h 4611030"/>
              <a:gd name="connsiteX1" fmla="*/ 5156259 w 7217295"/>
              <a:gd name="connsiteY1" fmla="*/ 1188512 h 4611030"/>
              <a:gd name="connsiteX2" fmla="*/ 7217145 w 7217295"/>
              <a:gd name="connsiteY2" fmla="*/ 4611030 h 4611030"/>
              <a:gd name="connsiteX3" fmla="*/ 1172610 w 7217295"/>
              <a:gd name="connsiteY3" fmla="*/ 4573300 h 4611030"/>
              <a:gd name="connsiteX4" fmla="*/ 52552 w 7217295"/>
              <a:gd name="connsiteY4" fmla="*/ 63062 h 4611030"/>
              <a:gd name="connsiteX0" fmla="*/ 0 w 7217295"/>
              <a:gd name="connsiteY0" fmla="*/ 97784 h 4611030"/>
              <a:gd name="connsiteX1" fmla="*/ 3814697 w 7217295"/>
              <a:gd name="connsiteY1" fmla="*/ 885540 h 4611030"/>
              <a:gd name="connsiteX2" fmla="*/ 6280301 w 7217295"/>
              <a:gd name="connsiteY2" fmla="*/ 2636432 h 4611030"/>
              <a:gd name="connsiteX3" fmla="*/ 6740327 w 7217295"/>
              <a:gd name="connsiteY3" fmla="*/ 3806383 h 4611030"/>
              <a:gd name="connsiteX4" fmla="*/ 6530591 w 7217295"/>
              <a:gd name="connsiteY4" fmla="*/ 4595518 h 4611030"/>
              <a:gd name="connsiteX0" fmla="*/ 52552 w 7217295"/>
              <a:gd name="connsiteY0" fmla="*/ 63062 h 4611030"/>
              <a:gd name="connsiteX1" fmla="*/ 5156259 w 7217295"/>
              <a:gd name="connsiteY1" fmla="*/ 1188512 h 4611030"/>
              <a:gd name="connsiteX2" fmla="*/ 7217145 w 7217295"/>
              <a:gd name="connsiteY2" fmla="*/ 4611030 h 4611030"/>
              <a:gd name="connsiteX3" fmla="*/ 1172610 w 7217295"/>
              <a:gd name="connsiteY3" fmla="*/ 4573300 h 4611030"/>
              <a:gd name="connsiteX4" fmla="*/ 52552 w 7217295"/>
              <a:gd name="connsiteY4" fmla="*/ 63062 h 4611030"/>
              <a:gd name="connsiteX0" fmla="*/ 0 w 7217295"/>
              <a:gd name="connsiteY0" fmla="*/ 97784 h 4611030"/>
              <a:gd name="connsiteX1" fmla="*/ 3814697 w 7217295"/>
              <a:gd name="connsiteY1" fmla="*/ 885540 h 4611030"/>
              <a:gd name="connsiteX2" fmla="*/ 6280301 w 7217295"/>
              <a:gd name="connsiteY2" fmla="*/ 2636432 h 4611030"/>
              <a:gd name="connsiteX3" fmla="*/ 6740327 w 7217295"/>
              <a:gd name="connsiteY3" fmla="*/ 3806383 h 4611030"/>
              <a:gd name="connsiteX4" fmla="*/ 6530591 w 7217295"/>
              <a:gd name="connsiteY4" fmla="*/ 4595518 h 4611030"/>
              <a:gd name="connsiteX0" fmla="*/ 52552 w 7217295"/>
              <a:gd name="connsiteY0" fmla="*/ 63062 h 4611030"/>
              <a:gd name="connsiteX1" fmla="*/ 5156259 w 7217295"/>
              <a:gd name="connsiteY1" fmla="*/ 1188512 h 4611030"/>
              <a:gd name="connsiteX2" fmla="*/ 7217145 w 7217295"/>
              <a:gd name="connsiteY2" fmla="*/ 4611030 h 4611030"/>
              <a:gd name="connsiteX3" fmla="*/ 1172610 w 7217295"/>
              <a:gd name="connsiteY3" fmla="*/ 4573300 h 4611030"/>
              <a:gd name="connsiteX4" fmla="*/ 52552 w 7217295"/>
              <a:gd name="connsiteY4" fmla="*/ 63062 h 4611030"/>
              <a:gd name="connsiteX0" fmla="*/ 0 w 7217295"/>
              <a:gd name="connsiteY0" fmla="*/ 97784 h 4611030"/>
              <a:gd name="connsiteX1" fmla="*/ 3988524 w 7217295"/>
              <a:gd name="connsiteY1" fmla="*/ 816009 h 4611030"/>
              <a:gd name="connsiteX2" fmla="*/ 6280301 w 7217295"/>
              <a:gd name="connsiteY2" fmla="*/ 2636432 h 4611030"/>
              <a:gd name="connsiteX3" fmla="*/ 6740327 w 7217295"/>
              <a:gd name="connsiteY3" fmla="*/ 3806383 h 4611030"/>
              <a:gd name="connsiteX4" fmla="*/ 6530591 w 7217295"/>
              <a:gd name="connsiteY4" fmla="*/ 4595518 h 4611030"/>
              <a:gd name="connsiteX0" fmla="*/ 52552 w 7217295"/>
              <a:gd name="connsiteY0" fmla="*/ 63062 h 4611030"/>
              <a:gd name="connsiteX1" fmla="*/ 5156259 w 7217295"/>
              <a:gd name="connsiteY1" fmla="*/ 1188512 h 4611030"/>
              <a:gd name="connsiteX2" fmla="*/ 7217145 w 7217295"/>
              <a:gd name="connsiteY2" fmla="*/ 4611030 h 4611030"/>
              <a:gd name="connsiteX3" fmla="*/ 1172610 w 7217295"/>
              <a:gd name="connsiteY3" fmla="*/ 4573300 h 4611030"/>
              <a:gd name="connsiteX4" fmla="*/ 52552 w 7217295"/>
              <a:gd name="connsiteY4" fmla="*/ 63062 h 4611030"/>
              <a:gd name="connsiteX0" fmla="*/ 0 w 7217295"/>
              <a:gd name="connsiteY0" fmla="*/ 97784 h 4611030"/>
              <a:gd name="connsiteX1" fmla="*/ 3988524 w 7217295"/>
              <a:gd name="connsiteY1" fmla="*/ 816009 h 4611030"/>
              <a:gd name="connsiteX2" fmla="*/ 6280301 w 7217295"/>
              <a:gd name="connsiteY2" fmla="*/ 2636432 h 4611030"/>
              <a:gd name="connsiteX3" fmla="*/ 6740327 w 7217295"/>
              <a:gd name="connsiteY3" fmla="*/ 3806383 h 4611030"/>
              <a:gd name="connsiteX4" fmla="*/ 6530591 w 7217295"/>
              <a:gd name="connsiteY4" fmla="*/ 4595518 h 4611030"/>
              <a:gd name="connsiteX0" fmla="*/ 52552 w 7217295"/>
              <a:gd name="connsiteY0" fmla="*/ 63062 h 4611030"/>
              <a:gd name="connsiteX1" fmla="*/ 5156259 w 7217295"/>
              <a:gd name="connsiteY1" fmla="*/ 1188512 h 4611030"/>
              <a:gd name="connsiteX2" fmla="*/ 7217145 w 7217295"/>
              <a:gd name="connsiteY2" fmla="*/ 4611030 h 4611030"/>
              <a:gd name="connsiteX3" fmla="*/ 1172610 w 7217295"/>
              <a:gd name="connsiteY3" fmla="*/ 4573300 h 4611030"/>
              <a:gd name="connsiteX4" fmla="*/ 52552 w 7217295"/>
              <a:gd name="connsiteY4" fmla="*/ 63062 h 4611030"/>
              <a:gd name="connsiteX0" fmla="*/ 0 w 7217295"/>
              <a:gd name="connsiteY0" fmla="*/ 97784 h 4611030"/>
              <a:gd name="connsiteX1" fmla="*/ 3988524 w 7217295"/>
              <a:gd name="connsiteY1" fmla="*/ 816009 h 4611030"/>
              <a:gd name="connsiteX2" fmla="*/ 6280301 w 7217295"/>
              <a:gd name="connsiteY2" fmla="*/ 2636432 h 4611030"/>
              <a:gd name="connsiteX3" fmla="*/ 6740327 w 7217295"/>
              <a:gd name="connsiteY3" fmla="*/ 3806383 h 4611030"/>
              <a:gd name="connsiteX4" fmla="*/ 6530591 w 7217295"/>
              <a:gd name="connsiteY4" fmla="*/ 4595518 h 4611030"/>
              <a:gd name="connsiteX0" fmla="*/ 52552 w 7217295"/>
              <a:gd name="connsiteY0" fmla="*/ 63062 h 4611030"/>
              <a:gd name="connsiteX1" fmla="*/ 5156259 w 7217295"/>
              <a:gd name="connsiteY1" fmla="*/ 1188512 h 4611030"/>
              <a:gd name="connsiteX2" fmla="*/ 7217145 w 7217295"/>
              <a:gd name="connsiteY2" fmla="*/ 4611030 h 4611030"/>
              <a:gd name="connsiteX3" fmla="*/ 1172610 w 7217295"/>
              <a:gd name="connsiteY3" fmla="*/ 4573300 h 4611030"/>
              <a:gd name="connsiteX4" fmla="*/ 52552 w 7217295"/>
              <a:gd name="connsiteY4" fmla="*/ 63062 h 4611030"/>
              <a:gd name="connsiteX0" fmla="*/ 0 w 7217295"/>
              <a:gd name="connsiteY0" fmla="*/ 97784 h 4611030"/>
              <a:gd name="connsiteX1" fmla="*/ 3988524 w 7217295"/>
              <a:gd name="connsiteY1" fmla="*/ 816009 h 4611030"/>
              <a:gd name="connsiteX2" fmla="*/ 6238637 w 7217295"/>
              <a:gd name="connsiteY2" fmla="*/ 2594768 h 4611030"/>
              <a:gd name="connsiteX3" fmla="*/ 6740327 w 7217295"/>
              <a:gd name="connsiteY3" fmla="*/ 3806383 h 4611030"/>
              <a:gd name="connsiteX4" fmla="*/ 6530591 w 7217295"/>
              <a:gd name="connsiteY4" fmla="*/ 4595518 h 4611030"/>
              <a:gd name="connsiteX0" fmla="*/ 52552 w 7217295"/>
              <a:gd name="connsiteY0" fmla="*/ 63062 h 4611030"/>
              <a:gd name="connsiteX1" fmla="*/ 5156259 w 7217295"/>
              <a:gd name="connsiteY1" fmla="*/ 1188512 h 4611030"/>
              <a:gd name="connsiteX2" fmla="*/ 7217145 w 7217295"/>
              <a:gd name="connsiteY2" fmla="*/ 4611030 h 4611030"/>
              <a:gd name="connsiteX3" fmla="*/ 1172610 w 7217295"/>
              <a:gd name="connsiteY3" fmla="*/ 4573300 h 4611030"/>
              <a:gd name="connsiteX4" fmla="*/ 52552 w 7217295"/>
              <a:gd name="connsiteY4" fmla="*/ 63062 h 4611030"/>
              <a:gd name="connsiteX0" fmla="*/ 0 w 7217295"/>
              <a:gd name="connsiteY0" fmla="*/ 97784 h 4611030"/>
              <a:gd name="connsiteX1" fmla="*/ 3988524 w 7217295"/>
              <a:gd name="connsiteY1" fmla="*/ 816009 h 4611030"/>
              <a:gd name="connsiteX2" fmla="*/ 6238637 w 7217295"/>
              <a:gd name="connsiteY2" fmla="*/ 2594768 h 4611030"/>
              <a:gd name="connsiteX3" fmla="*/ 6740327 w 7217295"/>
              <a:gd name="connsiteY3" fmla="*/ 3806383 h 4611030"/>
              <a:gd name="connsiteX4" fmla="*/ 6530591 w 7217295"/>
              <a:gd name="connsiteY4" fmla="*/ 4595518 h 4611030"/>
              <a:gd name="connsiteX0" fmla="*/ 52552 w 7217295"/>
              <a:gd name="connsiteY0" fmla="*/ 63062 h 4611030"/>
              <a:gd name="connsiteX1" fmla="*/ 5156259 w 7217295"/>
              <a:gd name="connsiteY1" fmla="*/ 1188512 h 4611030"/>
              <a:gd name="connsiteX2" fmla="*/ 7217145 w 7217295"/>
              <a:gd name="connsiteY2" fmla="*/ 4611030 h 4611030"/>
              <a:gd name="connsiteX3" fmla="*/ 1172610 w 7217295"/>
              <a:gd name="connsiteY3" fmla="*/ 4573300 h 4611030"/>
              <a:gd name="connsiteX4" fmla="*/ 52552 w 7217295"/>
              <a:gd name="connsiteY4" fmla="*/ 63062 h 4611030"/>
              <a:gd name="connsiteX0" fmla="*/ 0 w 7217295"/>
              <a:gd name="connsiteY0" fmla="*/ 97784 h 4611030"/>
              <a:gd name="connsiteX1" fmla="*/ 3988524 w 7217295"/>
              <a:gd name="connsiteY1" fmla="*/ 816009 h 4611030"/>
              <a:gd name="connsiteX2" fmla="*/ 6238637 w 7217295"/>
              <a:gd name="connsiteY2" fmla="*/ 2594768 h 4611030"/>
              <a:gd name="connsiteX3" fmla="*/ 6740327 w 7217295"/>
              <a:gd name="connsiteY3" fmla="*/ 3806383 h 4611030"/>
              <a:gd name="connsiteX4" fmla="*/ 6530591 w 7217295"/>
              <a:gd name="connsiteY4" fmla="*/ 4595518 h 4611030"/>
              <a:gd name="connsiteX0" fmla="*/ 52552 w 7217295"/>
              <a:gd name="connsiteY0" fmla="*/ 63062 h 4611030"/>
              <a:gd name="connsiteX1" fmla="*/ 5156259 w 7217295"/>
              <a:gd name="connsiteY1" fmla="*/ 1188512 h 4611030"/>
              <a:gd name="connsiteX2" fmla="*/ 7217145 w 7217295"/>
              <a:gd name="connsiteY2" fmla="*/ 4611030 h 4611030"/>
              <a:gd name="connsiteX3" fmla="*/ 1172610 w 7217295"/>
              <a:gd name="connsiteY3" fmla="*/ 4573300 h 4611030"/>
              <a:gd name="connsiteX4" fmla="*/ 52552 w 7217295"/>
              <a:gd name="connsiteY4" fmla="*/ 63062 h 4611030"/>
              <a:gd name="connsiteX0" fmla="*/ 0 w 7217295"/>
              <a:gd name="connsiteY0" fmla="*/ 97784 h 4611030"/>
              <a:gd name="connsiteX1" fmla="*/ 3988524 w 7217295"/>
              <a:gd name="connsiteY1" fmla="*/ 816009 h 4611030"/>
              <a:gd name="connsiteX2" fmla="*/ 6238637 w 7217295"/>
              <a:gd name="connsiteY2" fmla="*/ 2594768 h 4611030"/>
              <a:gd name="connsiteX3" fmla="*/ 6740327 w 7217295"/>
              <a:gd name="connsiteY3" fmla="*/ 3806383 h 4611030"/>
              <a:gd name="connsiteX4" fmla="*/ 6530591 w 7217295"/>
              <a:gd name="connsiteY4" fmla="*/ 4595518 h 4611030"/>
              <a:gd name="connsiteX0" fmla="*/ 52552 w 7217295"/>
              <a:gd name="connsiteY0" fmla="*/ 63062 h 4611030"/>
              <a:gd name="connsiteX1" fmla="*/ 5156259 w 7217295"/>
              <a:gd name="connsiteY1" fmla="*/ 1188512 h 4611030"/>
              <a:gd name="connsiteX2" fmla="*/ 7217145 w 7217295"/>
              <a:gd name="connsiteY2" fmla="*/ 4611030 h 4611030"/>
              <a:gd name="connsiteX3" fmla="*/ 1172610 w 7217295"/>
              <a:gd name="connsiteY3" fmla="*/ 4573300 h 4611030"/>
              <a:gd name="connsiteX4" fmla="*/ 52552 w 7217295"/>
              <a:gd name="connsiteY4" fmla="*/ 63062 h 4611030"/>
              <a:gd name="connsiteX0" fmla="*/ 0 w 7217295"/>
              <a:gd name="connsiteY0" fmla="*/ 97784 h 4611030"/>
              <a:gd name="connsiteX1" fmla="*/ 3988524 w 7217295"/>
              <a:gd name="connsiteY1" fmla="*/ 816009 h 4611030"/>
              <a:gd name="connsiteX2" fmla="*/ 6238637 w 7217295"/>
              <a:gd name="connsiteY2" fmla="*/ 2594768 h 4611030"/>
              <a:gd name="connsiteX3" fmla="*/ 6740327 w 7217295"/>
              <a:gd name="connsiteY3" fmla="*/ 3806383 h 4611030"/>
              <a:gd name="connsiteX4" fmla="*/ 6530591 w 7217295"/>
              <a:gd name="connsiteY4" fmla="*/ 4595518 h 4611030"/>
              <a:gd name="connsiteX0" fmla="*/ 52552 w 7217295"/>
              <a:gd name="connsiteY0" fmla="*/ 63062 h 4611030"/>
              <a:gd name="connsiteX1" fmla="*/ 5156259 w 7217295"/>
              <a:gd name="connsiteY1" fmla="*/ 1188512 h 4611030"/>
              <a:gd name="connsiteX2" fmla="*/ 7217145 w 7217295"/>
              <a:gd name="connsiteY2" fmla="*/ 4611030 h 4611030"/>
              <a:gd name="connsiteX3" fmla="*/ 1172610 w 7217295"/>
              <a:gd name="connsiteY3" fmla="*/ 4573300 h 4611030"/>
              <a:gd name="connsiteX4" fmla="*/ 52552 w 7217295"/>
              <a:gd name="connsiteY4" fmla="*/ 63062 h 4611030"/>
              <a:gd name="connsiteX0" fmla="*/ 0 w 7217295"/>
              <a:gd name="connsiteY0" fmla="*/ 97784 h 4611030"/>
              <a:gd name="connsiteX1" fmla="*/ 3988524 w 7217295"/>
              <a:gd name="connsiteY1" fmla="*/ 816009 h 4611030"/>
              <a:gd name="connsiteX2" fmla="*/ 6238637 w 7217295"/>
              <a:gd name="connsiteY2" fmla="*/ 2594768 h 4611030"/>
              <a:gd name="connsiteX3" fmla="*/ 6740327 w 7217295"/>
              <a:gd name="connsiteY3" fmla="*/ 3806383 h 4611030"/>
              <a:gd name="connsiteX4" fmla="*/ 6530591 w 7217295"/>
              <a:gd name="connsiteY4" fmla="*/ 4595518 h 4611030"/>
              <a:gd name="connsiteX0" fmla="*/ 52552 w 7217295"/>
              <a:gd name="connsiteY0" fmla="*/ 75219 h 4623187"/>
              <a:gd name="connsiteX1" fmla="*/ 5156259 w 7217295"/>
              <a:gd name="connsiteY1" fmla="*/ 1200669 h 4623187"/>
              <a:gd name="connsiteX2" fmla="*/ 7217145 w 7217295"/>
              <a:gd name="connsiteY2" fmla="*/ 4623187 h 4623187"/>
              <a:gd name="connsiteX3" fmla="*/ 1172610 w 7217295"/>
              <a:gd name="connsiteY3" fmla="*/ 4585457 h 4623187"/>
              <a:gd name="connsiteX4" fmla="*/ 52552 w 7217295"/>
              <a:gd name="connsiteY4" fmla="*/ 75219 h 4623187"/>
              <a:gd name="connsiteX0" fmla="*/ 0 w 7217295"/>
              <a:gd name="connsiteY0" fmla="*/ 109941 h 4623187"/>
              <a:gd name="connsiteX1" fmla="*/ 4019586 w 7217295"/>
              <a:gd name="connsiteY1" fmla="*/ 750510 h 4623187"/>
              <a:gd name="connsiteX2" fmla="*/ 6238637 w 7217295"/>
              <a:gd name="connsiteY2" fmla="*/ 2606925 h 4623187"/>
              <a:gd name="connsiteX3" fmla="*/ 6740327 w 7217295"/>
              <a:gd name="connsiteY3" fmla="*/ 3818540 h 4623187"/>
              <a:gd name="connsiteX4" fmla="*/ 6530591 w 7217295"/>
              <a:gd name="connsiteY4" fmla="*/ 4607675 h 4623187"/>
              <a:gd name="connsiteX0" fmla="*/ 52552 w 7217295"/>
              <a:gd name="connsiteY0" fmla="*/ 75219 h 4623187"/>
              <a:gd name="connsiteX1" fmla="*/ 5156259 w 7217295"/>
              <a:gd name="connsiteY1" fmla="*/ 1200669 h 4623187"/>
              <a:gd name="connsiteX2" fmla="*/ 7217145 w 7217295"/>
              <a:gd name="connsiteY2" fmla="*/ 4623187 h 4623187"/>
              <a:gd name="connsiteX3" fmla="*/ 1172610 w 7217295"/>
              <a:gd name="connsiteY3" fmla="*/ 4585457 h 4623187"/>
              <a:gd name="connsiteX4" fmla="*/ 52552 w 7217295"/>
              <a:gd name="connsiteY4" fmla="*/ 75219 h 4623187"/>
              <a:gd name="connsiteX0" fmla="*/ 0 w 7217295"/>
              <a:gd name="connsiteY0" fmla="*/ 109941 h 4623187"/>
              <a:gd name="connsiteX1" fmla="*/ 4019586 w 7217295"/>
              <a:gd name="connsiteY1" fmla="*/ 750510 h 4623187"/>
              <a:gd name="connsiteX2" fmla="*/ 6238637 w 7217295"/>
              <a:gd name="connsiteY2" fmla="*/ 2606925 h 4623187"/>
              <a:gd name="connsiteX3" fmla="*/ 6740327 w 7217295"/>
              <a:gd name="connsiteY3" fmla="*/ 3818540 h 4623187"/>
              <a:gd name="connsiteX4" fmla="*/ 6530591 w 7217295"/>
              <a:gd name="connsiteY4" fmla="*/ 4607675 h 4623187"/>
              <a:gd name="connsiteX0" fmla="*/ 52552 w 7217295"/>
              <a:gd name="connsiteY0" fmla="*/ 63061 h 4611029"/>
              <a:gd name="connsiteX1" fmla="*/ 5156259 w 7217295"/>
              <a:gd name="connsiteY1" fmla="*/ 1188511 h 4611029"/>
              <a:gd name="connsiteX2" fmla="*/ 7217145 w 7217295"/>
              <a:gd name="connsiteY2" fmla="*/ 4611029 h 4611029"/>
              <a:gd name="connsiteX3" fmla="*/ 1172610 w 7217295"/>
              <a:gd name="connsiteY3" fmla="*/ 4573299 h 4611029"/>
              <a:gd name="connsiteX4" fmla="*/ 52552 w 7217295"/>
              <a:gd name="connsiteY4" fmla="*/ 63061 h 4611029"/>
              <a:gd name="connsiteX0" fmla="*/ 0 w 7217295"/>
              <a:gd name="connsiteY0" fmla="*/ 97783 h 4611029"/>
              <a:gd name="connsiteX1" fmla="*/ 4019586 w 7217295"/>
              <a:gd name="connsiteY1" fmla="*/ 738352 h 4611029"/>
              <a:gd name="connsiteX2" fmla="*/ 6180952 w 7217295"/>
              <a:gd name="connsiteY2" fmla="*/ 2352492 h 4611029"/>
              <a:gd name="connsiteX3" fmla="*/ 6740327 w 7217295"/>
              <a:gd name="connsiteY3" fmla="*/ 3806382 h 4611029"/>
              <a:gd name="connsiteX4" fmla="*/ 6530591 w 7217295"/>
              <a:gd name="connsiteY4" fmla="*/ 4595517 h 4611029"/>
              <a:gd name="connsiteX0" fmla="*/ 52552 w 7217295"/>
              <a:gd name="connsiteY0" fmla="*/ 63061 h 4611029"/>
              <a:gd name="connsiteX1" fmla="*/ 5156259 w 7217295"/>
              <a:gd name="connsiteY1" fmla="*/ 1188511 h 4611029"/>
              <a:gd name="connsiteX2" fmla="*/ 7217145 w 7217295"/>
              <a:gd name="connsiteY2" fmla="*/ 4611029 h 4611029"/>
              <a:gd name="connsiteX3" fmla="*/ 1172610 w 7217295"/>
              <a:gd name="connsiteY3" fmla="*/ 4573299 h 4611029"/>
              <a:gd name="connsiteX4" fmla="*/ 52552 w 7217295"/>
              <a:gd name="connsiteY4" fmla="*/ 63061 h 4611029"/>
              <a:gd name="connsiteX0" fmla="*/ 0 w 7217295"/>
              <a:gd name="connsiteY0" fmla="*/ 97783 h 4611029"/>
              <a:gd name="connsiteX1" fmla="*/ 4019586 w 7217295"/>
              <a:gd name="connsiteY1" fmla="*/ 738352 h 4611029"/>
              <a:gd name="connsiteX2" fmla="*/ 6180952 w 7217295"/>
              <a:gd name="connsiteY2" fmla="*/ 2352492 h 4611029"/>
              <a:gd name="connsiteX3" fmla="*/ 6740327 w 7217295"/>
              <a:gd name="connsiteY3" fmla="*/ 3806382 h 4611029"/>
              <a:gd name="connsiteX4" fmla="*/ 6530591 w 7217295"/>
              <a:gd name="connsiteY4" fmla="*/ 4595517 h 4611029"/>
              <a:gd name="connsiteX0" fmla="*/ 52552 w 7217295"/>
              <a:gd name="connsiteY0" fmla="*/ 63061 h 4611029"/>
              <a:gd name="connsiteX1" fmla="*/ 5156259 w 7217295"/>
              <a:gd name="connsiteY1" fmla="*/ 1188511 h 4611029"/>
              <a:gd name="connsiteX2" fmla="*/ 7217145 w 7217295"/>
              <a:gd name="connsiteY2" fmla="*/ 4611029 h 4611029"/>
              <a:gd name="connsiteX3" fmla="*/ 1172610 w 7217295"/>
              <a:gd name="connsiteY3" fmla="*/ 4573299 h 4611029"/>
              <a:gd name="connsiteX4" fmla="*/ 52552 w 7217295"/>
              <a:gd name="connsiteY4" fmla="*/ 63061 h 4611029"/>
              <a:gd name="connsiteX0" fmla="*/ 0 w 7217295"/>
              <a:gd name="connsiteY0" fmla="*/ 97783 h 4611029"/>
              <a:gd name="connsiteX1" fmla="*/ 4019586 w 7217295"/>
              <a:gd name="connsiteY1" fmla="*/ 738352 h 4611029"/>
              <a:gd name="connsiteX2" fmla="*/ 6167861 w 7217295"/>
              <a:gd name="connsiteY2" fmla="*/ 2234683 h 4611029"/>
              <a:gd name="connsiteX3" fmla="*/ 6740327 w 7217295"/>
              <a:gd name="connsiteY3" fmla="*/ 3806382 h 4611029"/>
              <a:gd name="connsiteX4" fmla="*/ 6530591 w 7217295"/>
              <a:gd name="connsiteY4" fmla="*/ 4595517 h 4611029"/>
              <a:gd name="connsiteX0" fmla="*/ 52552 w 7217295"/>
              <a:gd name="connsiteY0" fmla="*/ 63061 h 4611029"/>
              <a:gd name="connsiteX1" fmla="*/ 5156259 w 7217295"/>
              <a:gd name="connsiteY1" fmla="*/ 1188511 h 4611029"/>
              <a:gd name="connsiteX2" fmla="*/ 7217145 w 7217295"/>
              <a:gd name="connsiteY2" fmla="*/ 4611029 h 4611029"/>
              <a:gd name="connsiteX3" fmla="*/ 1172610 w 7217295"/>
              <a:gd name="connsiteY3" fmla="*/ 4573299 h 4611029"/>
              <a:gd name="connsiteX4" fmla="*/ 52552 w 7217295"/>
              <a:gd name="connsiteY4" fmla="*/ 63061 h 4611029"/>
              <a:gd name="connsiteX0" fmla="*/ 0 w 7217295"/>
              <a:gd name="connsiteY0" fmla="*/ 97783 h 4611029"/>
              <a:gd name="connsiteX1" fmla="*/ 4019586 w 7217295"/>
              <a:gd name="connsiteY1" fmla="*/ 738352 h 4611029"/>
              <a:gd name="connsiteX2" fmla="*/ 6167861 w 7217295"/>
              <a:gd name="connsiteY2" fmla="*/ 2234683 h 4611029"/>
              <a:gd name="connsiteX3" fmla="*/ 6753418 w 7217295"/>
              <a:gd name="connsiteY3" fmla="*/ 3649303 h 4611029"/>
              <a:gd name="connsiteX4" fmla="*/ 6530591 w 7217295"/>
              <a:gd name="connsiteY4" fmla="*/ 4595517 h 4611029"/>
              <a:gd name="connsiteX0" fmla="*/ 52552 w 7217295"/>
              <a:gd name="connsiteY0" fmla="*/ 63061 h 4611029"/>
              <a:gd name="connsiteX1" fmla="*/ 5156259 w 7217295"/>
              <a:gd name="connsiteY1" fmla="*/ 1188511 h 4611029"/>
              <a:gd name="connsiteX2" fmla="*/ 7217145 w 7217295"/>
              <a:gd name="connsiteY2" fmla="*/ 4611029 h 4611029"/>
              <a:gd name="connsiteX3" fmla="*/ 1172610 w 7217295"/>
              <a:gd name="connsiteY3" fmla="*/ 4573299 h 4611029"/>
              <a:gd name="connsiteX4" fmla="*/ 52552 w 7217295"/>
              <a:gd name="connsiteY4" fmla="*/ 63061 h 4611029"/>
              <a:gd name="connsiteX0" fmla="*/ 0 w 7217295"/>
              <a:gd name="connsiteY0" fmla="*/ 97783 h 4611029"/>
              <a:gd name="connsiteX1" fmla="*/ 4019586 w 7217295"/>
              <a:gd name="connsiteY1" fmla="*/ 738352 h 4611029"/>
              <a:gd name="connsiteX2" fmla="*/ 6167861 w 7217295"/>
              <a:gd name="connsiteY2" fmla="*/ 2234683 h 4611029"/>
              <a:gd name="connsiteX3" fmla="*/ 6753418 w 7217295"/>
              <a:gd name="connsiteY3" fmla="*/ 3649303 h 4611029"/>
              <a:gd name="connsiteX4" fmla="*/ 6530591 w 7217295"/>
              <a:gd name="connsiteY4" fmla="*/ 4595517 h 4611029"/>
              <a:gd name="connsiteX0" fmla="*/ 52552 w 7217295"/>
              <a:gd name="connsiteY0" fmla="*/ 63061 h 4611029"/>
              <a:gd name="connsiteX1" fmla="*/ 5156259 w 7217295"/>
              <a:gd name="connsiteY1" fmla="*/ 1188511 h 4611029"/>
              <a:gd name="connsiteX2" fmla="*/ 7217145 w 7217295"/>
              <a:gd name="connsiteY2" fmla="*/ 4611029 h 4611029"/>
              <a:gd name="connsiteX3" fmla="*/ 1172610 w 7217295"/>
              <a:gd name="connsiteY3" fmla="*/ 4573299 h 4611029"/>
              <a:gd name="connsiteX4" fmla="*/ 52552 w 7217295"/>
              <a:gd name="connsiteY4" fmla="*/ 63061 h 4611029"/>
              <a:gd name="connsiteX0" fmla="*/ 0 w 7217295"/>
              <a:gd name="connsiteY0" fmla="*/ 97783 h 4611029"/>
              <a:gd name="connsiteX1" fmla="*/ 4085035 w 7217295"/>
              <a:gd name="connsiteY1" fmla="*/ 803803 h 4611029"/>
              <a:gd name="connsiteX2" fmla="*/ 6167861 w 7217295"/>
              <a:gd name="connsiteY2" fmla="*/ 2234683 h 4611029"/>
              <a:gd name="connsiteX3" fmla="*/ 6753418 w 7217295"/>
              <a:gd name="connsiteY3" fmla="*/ 3649303 h 4611029"/>
              <a:gd name="connsiteX4" fmla="*/ 6530591 w 7217295"/>
              <a:gd name="connsiteY4" fmla="*/ 4595517 h 4611029"/>
              <a:gd name="connsiteX0" fmla="*/ 52552 w 7217295"/>
              <a:gd name="connsiteY0" fmla="*/ 63061 h 4611029"/>
              <a:gd name="connsiteX1" fmla="*/ 5156259 w 7217295"/>
              <a:gd name="connsiteY1" fmla="*/ 1188511 h 4611029"/>
              <a:gd name="connsiteX2" fmla="*/ 7217145 w 7217295"/>
              <a:gd name="connsiteY2" fmla="*/ 4611029 h 4611029"/>
              <a:gd name="connsiteX3" fmla="*/ 1172610 w 7217295"/>
              <a:gd name="connsiteY3" fmla="*/ 4573299 h 4611029"/>
              <a:gd name="connsiteX4" fmla="*/ 52552 w 7217295"/>
              <a:gd name="connsiteY4" fmla="*/ 63061 h 4611029"/>
              <a:gd name="connsiteX0" fmla="*/ 0 w 7217295"/>
              <a:gd name="connsiteY0" fmla="*/ 97783 h 4611029"/>
              <a:gd name="connsiteX1" fmla="*/ 4085035 w 7217295"/>
              <a:gd name="connsiteY1" fmla="*/ 803803 h 4611029"/>
              <a:gd name="connsiteX2" fmla="*/ 6167861 w 7217295"/>
              <a:gd name="connsiteY2" fmla="*/ 2234683 h 4611029"/>
              <a:gd name="connsiteX3" fmla="*/ 6753418 w 7217295"/>
              <a:gd name="connsiteY3" fmla="*/ 3649303 h 4611029"/>
              <a:gd name="connsiteX4" fmla="*/ 6530591 w 7217295"/>
              <a:gd name="connsiteY4" fmla="*/ 4595517 h 4611029"/>
              <a:gd name="connsiteX0" fmla="*/ 52552 w 7217283"/>
              <a:gd name="connsiteY0" fmla="*/ 104977 h 4652945"/>
              <a:gd name="connsiteX1" fmla="*/ 5076847 w 7217283"/>
              <a:gd name="connsiteY1" fmla="*/ 844708 h 4652945"/>
              <a:gd name="connsiteX2" fmla="*/ 7217145 w 7217283"/>
              <a:gd name="connsiteY2" fmla="*/ 4652945 h 4652945"/>
              <a:gd name="connsiteX3" fmla="*/ 1172610 w 7217283"/>
              <a:gd name="connsiteY3" fmla="*/ 4615215 h 4652945"/>
              <a:gd name="connsiteX4" fmla="*/ 52552 w 7217283"/>
              <a:gd name="connsiteY4" fmla="*/ 104977 h 4652945"/>
              <a:gd name="connsiteX0" fmla="*/ 0 w 7217283"/>
              <a:gd name="connsiteY0" fmla="*/ 139699 h 4652945"/>
              <a:gd name="connsiteX1" fmla="*/ 4085035 w 7217283"/>
              <a:gd name="connsiteY1" fmla="*/ 845719 h 4652945"/>
              <a:gd name="connsiteX2" fmla="*/ 6167861 w 7217283"/>
              <a:gd name="connsiteY2" fmla="*/ 2276599 h 4652945"/>
              <a:gd name="connsiteX3" fmla="*/ 6753418 w 7217283"/>
              <a:gd name="connsiteY3" fmla="*/ 3691219 h 4652945"/>
              <a:gd name="connsiteX4" fmla="*/ 6530591 w 7217283"/>
              <a:gd name="connsiteY4" fmla="*/ 4637433 h 4652945"/>
              <a:gd name="connsiteX0" fmla="*/ 52552 w 7217283"/>
              <a:gd name="connsiteY0" fmla="*/ 104977 h 4652945"/>
              <a:gd name="connsiteX1" fmla="*/ 5076847 w 7217283"/>
              <a:gd name="connsiteY1" fmla="*/ 844708 h 4652945"/>
              <a:gd name="connsiteX2" fmla="*/ 7217145 w 7217283"/>
              <a:gd name="connsiteY2" fmla="*/ 4652945 h 4652945"/>
              <a:gd name="connsiteX3" fmla="*/ 1172610 w 7217283"/>
              <a:gd name="connsiteY3" fmla="*/ 4615215 h 4652945"/>
              <a:gd name="connsiteX4" fmla="*/ 52552 w 7217283"/>
              <a:gd name="connsiteY4" fmla="*/ 104977 h 4652945"/>
              <a:gd name="connsiteX0" fmla="*/ 0 w 7217283"/>
              <a:gd name="connsiteY0" fmla="*/ 139699 h 4652945"/>
              <a:gd name="connsiteX1" fmla="*/ 4085035 w 7217283"/>
              <a:gd name="connsiteY1" fmla="*/ 845719 h 4652945"/>
              <a:gd name="connsiteX2" fmla="*/ 6167861 w 7217283"/>
              <a:gd name="connsiteY2" fmla="*/ 2276599 h 4652945"/>
              <a:gd name="connsiteX3" fmla="*/ 6753418 w 7217283"/>
              <a:gd name="connsiteY3" fmla="*/ 3691219 h 4652945"/>
              <a:gd name="connsiteX4" fmla="*/ 6530591 w 7217283"/>
              <a:gd name="connsiteY4" fmla="*/ 4637433 h 465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7283" h="4652945" stroke="0" extrusionOk="0">
                <a:moveTo>
                  <a:pt x="52552" y="104977"/>
                </a:moveTo>
                <a:cubicBezTo>
                  <a:pt x="1696855" y="-164819"/>
                  <a:pt x="3882748" y="86713"/>
                  <a:pt x="5076847" y="844708"/>
                </a:cubicBezTo>
                <a:cubicBezTo>
                  <a:pt x="6270946" y="1602703"/>
                  <a:pt x="7230527" y="2915773"/>
                  <a:pt x="7217145" y="4652945"/>
                </a:cubicBezTo>
                <a:lnTo>
                  <a:pt x="1172610" y="4615215"/>
                </a:lnTo>
                <a:lnTo>
                  <a:pt x="52552" y="104977"/>
                </a:lnTo>
                <a:close/>
              </a:path>
              <a:path w="7217283" h="4652945" fill="none">
                <a:moveTo>
                  <a:pt x="0" y="139699"/>
                </a:moveTo>
                <a:cubicBezTo>
                  <a:pt x="1644303" y="-130097"/>
                  <a:pt x="3057057" y="421502"/>
                  <a:pt x="4085035" y="845719"/>
                </a:cubicBezTo>
                <a:cubicBezTo>
                  <a:pt x="5113013" y="1269936"/>
                  <a:pt x="5734475" y="1768315"/>
                  <a:pt x="6167861" y="2276599"/>
                </a:cubicBezTo>
                <a:cubicBezTo>
                  <a:pt x="6601247" y="2784883"/>
                  <a:pt x="6771503" y="3297747"/>
                  <a:pt x="6753418" y="3691219"/>
                </a:cubicBezTo>
                <a:cubicBezTo>
                  <a:pt x="6735333" y="4084691"/>
                  <a:pt x="6667584" y="4365592"/>
                  <a:pt x="6530591" y="4637433"/>
                </a:cubicBezTo>
              </a:path>
            </a:pathLst>
          </a:custGeom>
          <a:ln w="25400">
            <a:solidFill>
              <a:schemeClr val="accent1">
                <a:lumMod val="75000"/>
                <a:alpha val="50000"/>
              </a:schemeClr>
            </a:solidFill>
          </a:ln>
          <a:effectLst>
            <a:glow rad="127000">
              <a:schemeClr val="accent1">
                <a:alpha val="2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CC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C35CDF-750B-15E0-F1F4-6F33904CD07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rgbClr val="F200FB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6583" y="647479"/>
            <a:ext cx="1066572" cy="1066572"/>
          </a:xfrm>
          <a:custGeom>
            <a:avLst/>
            <a:gdLst>
              <a:gd name="connsiteX0" fmla="*/ 369546 w 739092"/>
              <a:gd name="connsiteY0" fmla="*/ 0 h 739092"/>
              <a:gd name="connsiteX1" fmla="*/ 739092 w 739092"/>
              <a:gd name="connsiteY1" fmla="*/ 369546 h 739092"/>
              <a:gd name="connsiteX2" fmla="*/ 369546 w 739092"/>
              <a:gd name="connsiteY2" fmla="*/ 739092 h 739092"/>
              <a:gd name="connsiteX3" fmla="*/ 0 w 739092"/>
              <a:gd name="connsiteY3" fmla="*/ 369546 h 739092"/>
              <a:gd name="connsiteX4" fmla="*/ 369546 w 739092"/>
              <a:gd name="connsiteY4" fmla="*/ 0 h 739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092" h="739092">
                <a:moveTo>
                  <a:pt x="369546" y="0"/>
                </a:moveTo>
                <a:cubicBezTo>
                  <a:pt x="573641" y="0"/>
                  <a:pt x="739092" y="165451"/>
                  <a:pt x="739092" y="369546"/>
                </a:cubicBezTo>
                <a:cubicBezTo>
                  <a:pt x="739092" y="573641"/>
                  <a:pt x="573641" y="739092"/>
                  <a:pt x="369546" y="739092"/>
                </a:cubicBezTo>
                <a:cubicBezTo>
                  <a:pt x="165451" y="739092"/>
                  <a:pt x="0" y="573641"/>
                  <a:pt x="0" y="369546"/>
                </a:cubicBezTo>
                <a:cubicBezTo>
                  <a:pt x="0" y="165451"/>
                  <a:pt x="165451" y="0"/>
                  <a:pt x="369546" y="0"/>
                </a:cubicBezTo>
                <a:close/>
              </a:path>
            </a:pathLst>
          </a:cu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7334D203-E0F5-BCAA-F44B-483D47529AD4}"/>
              </a:ext>
            </a:extLst>
          </p:cNvPr>
          <p:cNvGrpSpPr/>
          <p:nvPr userDrawn="1"/>
        </p:nvGrpSpPr>
        <p:grpSpPr>
          <a:xfrm flipV="1">
            <a:off x="3467919" y="4703574"/>
            <a:ext cx="1146629" cy="440375"/>
            <a:chOff x="2950468" y="1821260"/>
            <a:chExt cx="1146629" cy="44037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237ADE3-6E66-0246-01BD-A41AEB6E4B9B}"/>
                </a:ext>
              </a:extLst>
            </p:cNvPr>
            <p:cNvGrpSpPr/>
            <p:nvPr/>
          </p:nvGrpSpPr>
          <p:grpSpPr>
            <a:xfrm>
              <a:off x="3966468" y="1821260"/>
              <a:ext cx="130629" cy="118571"/>
              <a:chOff x="6030685" y="1226904"/>
              <a:chExt cx="130629" cy="118571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0937FF8D-1D4A-09BE-E46A-3F1AEB2BEE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5999" y="1226904"/>
                <a:ext cx="0" cy="11857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FDE34077-2141-E96B-3069-6FC5B864D5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30685" y="1286189"/>
                <a:ext cx="130629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D35BA93-E698-E4FF-D8E0-4DFBE558882F}"/>
                </a:ext>
              </a:extLst>
            </p:cNvPr>
            <p:cNvGrpSpPr/>
            <p:nvPr/>
          </p:nvGrpSpPr>
          <p:grpSpPr>
            <a:xfrm>
              <a:off x="3458468" y="2143064"/>
              <a:ext cx="130629" cy="118571"/>
              <a:chOff x="6030685" y="1226904"/>
              <a:chExt cx="130629" cy="118571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1E6A73CE-7A56-EE2C-E78A-1AF270D768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5999" y="1226904"/>
                <a:ext cx="0" cy="11857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3D0BAC7A-6F9D-87AC-775B-CE3A59A76B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30685" y="1286189"/>
                <a:ext cx="130629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F04C3BF-F441-9FCB-C893-26611CE3DE48}"/>
                </a:ext>
              </a:extLst>
            </p:cNvPr>
            <p:cNvGrpSpPr/>
            <p:nvPr/>
          </p:nvGrpSpPr>
          <p:grpSpPr>
            <a:xfrm>
              <a:off x="2950468" y="2143064"/>
              <a:ext cx="130629" cy="118571"/>
              <a:chOff x="6030685" y="1226904"/>
              <a:chExt cx="130629" cy="118571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364A979-050B-D7F8-F9A2-4DE6E0F8EE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5999" y="1226904"/>
                <a:ext cx="0" cy="11857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02D99BB9-81CD-58E3-A012-B1504FA094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30685" y="1286189"/>
                <a:ext cx="130629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244020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night, star, dark, outdoor object&#10;&#10;Description automatically generated">
            <a:extLst>
              <a:ext uri="{FF2B5EF4-FFF2-40B4-BE49-F238E27FC236}">
                <a16:creationId xmlns:a16="http://schemas.microsoft.com/office/drawing/2014/main" id="{A3B29B5E-A97F-286C-DCBB-6A214A246589}"/>
              </a:ext>
            </a:extLst>
          </p:cNvPr>
          <p:cNvPicPr>
            <a:picLocks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2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FEB0C29-D0BC-4F33-04AE-5AE17A01141C}"/>
              </a:ext>
            </a:extLst>
          </p:cNvPr>
          <p:cNvSpPr/>
          <p:nvPr userDrawn="1"/>
        </p:nvSpPr>
        <p:spPr>
          <a:xfrm>
            <a:off x="11506200" y="0"/>
            <a:ext cx="6858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293AB79-1A45-0376-C791-6689C71512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Artist portfolio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68C0C89-2F1C-8748-8297-B0A51C1045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F9F32E-65A7-074C-AFA1-DE0771000F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C9C6A50-2635-53D0-33DA-247DDB493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11480"/>
            <a:ext cx="10058400" cy="1463040"/>
          </a:xfrm>
        </p:spPr>
        <p:txBody>
          <a:bodyPr/>
          <a:lstStyle>
            <a:lvl1pPr algn="ctr">
              <a:defRPr sz="4800" baseline="0"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noFill/>
                <a:effectLst>
                  <a:glow rad="88900">
                    <a:schemeClr val="accent1">
                      <a:alpha val="50000"/>
                    </a:schemeClr>
                  </a:glo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8E5CF31-D1A5-2FFA-200D-27B5A72736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49" y="0"/>
            <a:ext cx="12201897" cy="6858000"/>
          </a:xfrm>
          <a:prstGeom prst="rect">
            <a:avLst/>
          </a:prstGeom>
        </p:spPr>
      </p:pic>
      <p:sp>
        <p:nvSpPr>
          <p:cNvPr id="8" name="Freeform 41">
            <a:extLst>
              <a:ext uri="{FF2B5EF4-FFF2-40B4-BE49-F238E27FC236}">
                <a16:creationId xmlns:a16="http://schemas.microsoft.com/office/drawing/2014/main" id="{53BB94EC-B164-F3E9-E4FC-6DF601CAD940}"/>
              </a:ext>
            </a:extLst>
          </p:cNvPr>
          <p:cNvSpPr/>
          <p:nvPr userDrawn="1"/>
        </p:nvSpPr>
        <p:spPr>
          <a:xfrm>
            <a:off x="5353733" y="1824368"/>
            <a:ext cx="6600633" cy="3897279"/>
          </a:xfrm>
          <a:custGeom>
            <a:avLst/>
            <a:gdLst>
              <a:gd name="connsiteX0" fmla="*/ 6959794 w 7900969"/>
              <a:gd name="connsiteY0" fmla="*/ 1285 h 4138368"/>
              <a:gd name="connsiteX1" fmla="*/ 7701430 w 7900969"/>
              <a:gd name="connsiteY1" fmla="*/ 53104 h 4138368"/>
              <a:gd name="connsiteX2" fmla="*/ 7900969 w 7900969"/>
              <a:gd name="connsiteY2" fmla="*/ 85533 h 4138368"/>
              <a:gd name="connsiteX3" fmla="*/ 7900969 w 7900969"/>
              <a:gd name="connsiteY3" fmla="*/ 2767870 h 4138368"/>
              <a:gd name="connsiteX4" fmla="*/ 7643010 w 7900969"/>
              <a:gd name="connsiteY4" fmla="*/ 2910281 h 4138368"/>
              <a:gd name="connsiteX5" fmla="*/ 5101628 w 7900969"/>
              <a:gd name="connsiteY5" fmla="*/ 3823249 h 4138368"/>
              <a:gd name="connsiteX6" fmla="*/ 18417 w 7900969"/>
              <a:gd name="connsiteY6" fmla="*/ 3166288 h 4138368"/>
              <a:gd name="connsiteX7" fmla="*/ 4277698 w 7900969"/>
              <a:gd name="connsiteY7" fmla="*/ 315120 h 4138368"/>
              <a:gd name="connsiteX8" fmla="*/ 6959794 w 7900969"/>
              <a:gd name="connsiteY8" fmla="*/ 1285 h 4138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900969" h="4138368">
                <a:moveTo>
                  <a:pt x="6959794" y="1285"/>
                </a:moveTo>
                <a:cubicBezTo>
                  <a:pt x="7223113" y="5963"/>
                  <a:pt x="7471460" y="23382"/>
                  <a:pt x="7701430" y="53104"/>
                </a:cubicBezTo>
                <a:lnTo>
                  <a:pt x="7900969" y="85533"/>
                </a:lnTo>
                <a:lnTo>
                  <a:pt x="7900969" y="2767870"/>
                </a:lnTo>
                <a:lnTo>
                  <a:pt x="7643010" y="2910281"/>
                </a:lnTo>
                <a:cubicBezTo>
                  <a:pt x="6941894" y="3274511"/>
                  <a:pt x="6069075" y="3596031"/>
                  <a:pt x="5101628" y="3823249"/>
                </a:cubicBezTo>
                <a:cubicBezTo>
                  <a:pt x="2521770" y="4429162"/>
                  <a:pt x="245939" y="4135031"/>
                  <a:pt x="18417" y="3166288"/>
                </a:cubicBezTo>
                <a:cubicBezTo>
                  <a:pt x="-209105" y="2197544"/>
                  <a:pt x="1697840" y="921033"/>
                  <a:pt x="4277698" y="315120"/>
                </a:cubicBezTo>
                <a:cubicBezTo>
                  <a:pt x="5245145" y="87902"/>
                  <a:pt x="6169838" y="-12747"/>
                  <a:pt x="6959794" y="1285"/>
                </a:cubicBezTo>
                <a:close/>
              </a:path>
            </a:pathLst>
          </a:custGeom>
          <a:noFill/>
          <a:ln w="25400">
            <a:solidFill>
              <a:schemeClr val="accent1">
                <a:lumMod val="75000"/>
                <a:alpha val="50000"/>
              </a:schemeClr>
            </a:solidFill>
          </a:ln>
          <a:effectLst>
            <a:glow rad="88900">
              <a:schemeClr val="accent1">
                <a:lumMod val="60000"/>
                <a:lumOff val="40000"/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7F992B-4D41-AC70-D389-9FDEE70ED052}"/>
              </a:ext>
            </a:extLst>
          </p:cNvPr>
          <p:cNvSpPr/>
          <p:nvPr userDrawn="1"/>
        </p:nvSpPr>
        <p:spPr>
          <a:xfrm>
            <a:off x="-1" y="0"/>
            <a:ext cx="4828527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84000">
                <a:schemeClr val="tx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DA61EC3-170F-A8C9-E494-678CDA40216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duotone>
              <a:prstClr val="black"/>
              <a:srgbClr val="F200FB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561435" y="4864928"/>
            <a:ext cx="467488" cy="467488"/>
          </a:xfrm>
          <a:custGeom>
            <a:avLst/>
            <a:gdLst>
              <a:gd name="connsiteX0" fmla="*/ 369546 w 739092"/>
              <a:gd name="connsiteY0" fmla="*/ 0 h 739092"/>
              <a:gd name="connsiteX1" fmla="*/ 739092 w 739092"/>
              <a:gd name="connsiteY1" fmla="*/ 369546 h 739092"/>
              <a:gd name="connsiteX2" fmla="*/ 369546 w 739092"/>
              <a:gd name="connsiteY2" fmla="*/ 739092 h 739092"/>
              <a:gd name="connsiteX3" fmla="*/ 0 w 739092"/>
              <a:gd name="connsiteY3" fmla="*/ 369546 h 739092"/>
              <a:gd name="connsiteX4" fmla="*/ 369546 w 739092"/>
              <a:gd name="connsiteY4" fmla="*/ 0 h 739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092" h="739092">
                <a:moveTo>
                  <a:pt x="369546" y="0"/>
                </a:moveTo>
                <a:cubicBezTo>
                  <a:pt x="573641" y="0"/>
                  <a:pt x="739092" y="165451"/>
                  <a:pt x="739092" y="369546"/>
                </a:cubicBezTo>
                <a:cubicBezTo>
                  <a:pt x="739092" y="573641"/>
                  <a:pt x="573641" y="739092"/>
                  <a:pt x="369546" y="739092"/>
                </a:cubicBezTo>
                <a:cubicBezTo>
                  <a:pt x="165451" y="739092"/>
                  <a:pt x="0" y="573641"/>
                  <a:pt x="0" y="369546"/>
                </a:cubicBezTo>
                <a:cubicBezTo>
                  <a:pt x="0" y="165451"/>
                  <a:pt x="165451" y="0"/>
                  <a:pt x="369546" y="0"/>
                </a:cubicBezTo>
                <a:close/>
              </a:path>
            </a:pathLst>
          </a:cu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44E8BA-3045-1EB6-C92D-C6ABA17FF638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65081" y="4764542"/>
            <a:ext cx="1631167" cy="1631167"/>
          </a:xfrm>
          <a:custGeom>
            <a:avLst/>
            <a:gdLst>
              <a:gd name="connsiteX0" fmla="*/ 369546 w 739092"/>
              <a:gd name="connsiteY0" fmla="*/ 0 h 739092"/>
              <a:gd name="connsiteX1" fmla="*/ 739092 w 739092"/>
              <a:gd name="connsiteY1" fmla="*/ 369546 h 739092"/>
              <a:gd name="connsiteX2" fmla="*/ 369546 w 739092"/>
              <a:gd name="connsiteY2" fmla="*/ 739092 h 739092"/>
              <a:gd name="connsiteX3" fmla="*/ 0 w 739092"/>
              <a:gd name="connsiteY3" fmla="*/ 369546 h 739092"/>
              <a:gd name="connsiteX4" fmla="*/ 369546 w 739092"/>
              <a:gd name="connsiteY4" fmla="*/ 0 h 739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092" h="739092">
                <a:moveTo>
                  <a:pt x="369546" y="0"/>
                </a:moveTo>
                <a:cubicBezTo>
                  <a:pt x="573641" y="0"/>
                  <a:pt x="739092" y="165451"/>
                  <a:pt x="739092" y="369546"/>
                </a:cubicBezTo>
                <a:cubicBezTo>
                  <a:pt x="739092" y="573641"/>
                  <a:pt x="573641" y="739092"/>
                  <a:pt x="369546" y="739092"/>
                </a:cubicBezTo>
                <a:cubicBezTo>
                  <a:pt x="165451" y="739092"/>
                  <a:pt x="0" y="573641"/>
                  <a:pt x="0" y="369546"/>
                </a:cubicBezTo>
                <a:cubicBezTo>
                  <a:pt x="0" y="165451"/>
                  <a:pt x="165451" y="0"/>
                  <a:pt x="369546" y="0"/>
                </a:cubicBezTo>
                <a:close/>
              </a:path>
            </a:pathLst>
          </a:custGeom>
        </p:spPr>
      </p:pic>
      <p:sp>
        <p:nvSpPr>
          <p:cNvPr id="15" name="Title 6">
            <a:extLst>
              <a:ext uri="{FF2B5EF4-FFF2-40B4-BE49-F238E27FC236}">
                <a16:creationId xmlns:a16="http://schemas.microsoft.com/office/drawing/2014/main" id="{E7EBEC3B-8BE4-5ADB-827B-7F4D1DFE6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411480"/>
            <a:ext cx="4800600" cy="2971800"/>
          </a:xfrm>
        </p:spPr>
        <p:txBody>
          <a:bodyPr anchor="b"/>
          <a:lstStyle>
            <a:lvl1pPr algn="l">
              <a:defRPr sz="6000" spc="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8537BAEE-C5E9-5E2D-59B0-E37D83EDF5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72200" y="3456432"/>
            <a:ext cx="4800600" cy="2971800"/>
          </a:xfrm>
        </p:spPr>
        <p:txBody>
          <a:bodyPr anchor="t">
            <a:noAutofit/>
          </a:bodyPr>
          <a:lstStyle>
            <a:lvl1pPr marL="0" indent="0" algn="l">
              <a:buNone/>
              <a:defRPr sz="4800" cap="all" spc="100" baseline="0"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noFill/>
                <a:effectLst>
                  <a:glow rad="88900">
                    <a:schemeClr val="accent1">
                      <a:alpha val="50000"/>
                    </a:schemeClr>
                  </a:glow>
                </a:effectLst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548640"/>
            <a:ext cx="3886200" cy="2697480"/>
          </a:xfrm>
        </p:spPr>
        <p:txBody>
          <a:bodyPr/>
          <a:lstStyle>
            <a:lvl1pPr marL="228600" indent="-365760">
              <a:lnSpc>
                <a:spcPts val="2800"/>
              </a:lnSpc>
              <a:buClr>
                <a:schemeClr val="accent1"/>
              </a:buClr>
              <a:buFont typeface="Avenir Next LT Pro" panose="020B0504020202020204" pitchFamily="34" charset="0"/>
              <a:buChar char="+"/>
              <a:defRPr sz="1400">
                <a:solidFill>
                  <a:schemeClr val="bg1"/>
                </a:solidFill>
              </a:defRPr>
            </a:lvl1pPr>
            <a:lvl2pPr marL="685800" indent="-283464">
              <a:lnSpc>
                <a:spcPts val="2800"/>
              </a:lnSpc>
              <a:buClr>
                <a:schemeClr val="accent1"/>
              </a:buClr>
              <a:buFont typeface="Avenir Next LT Pro" panose="020B0504020202020204" pitchFamily="34" charset="0"/>
              <a:buChar char="+"/>
              <a:defRPr sz="1200">
                <a:solidFill>
                  <a:schemeClr val="bg1"/>
                </a:solidFill>
              </a:defRPr>
            </a:lvl2pPr>
            <a:lvl3pPr marL="1143000" indent="-283464">
              <a:lnSpc>
                <a:spcPts val="2800"/>
              </a:lnSpc>
              <a:buClr>
                <a:schemeClr val="accent1"/>
              </a:buClr>
              <a:buFont typeface="Avenir Next LT Pro" panose="020B0504020202020204" pitchFamily="34" charset="0"/>
              <a:buChar char="+"/>
              <a:defRPr sz="1100">
                <a:solidFill>
                  <a:schemeClr val="bg1"/>
                </a:solidFill>
              </a:defRPr>
            </a:lvl3pPr>
            <a:lvl4pPr marL="1600200" indent="-283464">
              <a:lnSpc>
                <a:spcPts val="2800"/>
              </a:lnSpc>
              <a:buClr>
                <a:schemeClr val="accent1"/>
              </a:buClr>
              <a:buFont typeface="Avenir Next LT Pro" panose="020B0504020202020204" pitchFamily="34" charset="0"/>
              <a:buChar char="+"/>
              <a:defRPr sz="1050">
                <a:solidFill>
                  <a:schemeClr val="bg1"/>
                </a:solidFill>
              </a:defRPr>
            </a:lvl4pPr>
            <a:lvl5pPr marL="2057400" indent="-283464">
              <a:lnSpc>
                <a:spcPts val="2800"/>
              </a:lnSpc>
              <a:buClr>
                <a:schemeClr val="accent1"/>
              </a:buClr>
              <a:buFont typeface="Avenir Next LT Pro" panose="020B0504020202020204" pitchFamily="34" charset="0"/>
              <a:buChar char="+"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14400" y="3611880"/>
            <a:ext cx="3886200" cy="2633471"/>
          </a:xfrm>
        </p:spPr>
        <p:txBody>
          <a:bodyPr/>
          <a:lstStyle>
            <a:lvl1pPr marL="228600" indent="-365760">
              <a:lnSpc>
                <a:spcPts val="2800"/>
              </a:lnSpc>
              <a:buClr>
                <a:schemeClr val="accent1"/>
              </a:buClr>
              <a:buFont typeface="Avenir Next LT Pro" panose="020B0504020202020204" pitchFamily="34" charset="0"/>
              <a:buChar char="+"/>
              <a:defRPr sz="1400">
                <a:solidFill>
                  <a:schemeClr val="bg1"/>
                </a:solidFill>
              </a:defRPr>
            </a:lvl1pPr>
            <a:lvl2pPr marL="685800" indent="-283464">
              <a:lnSpc>
                <a:spcPts val="2800"/>
              </a:lnSpc>
              <a:buClr>
                <a:schemeClr val="accent1"/>
              </a:buClr>
              <a:buFont typeface="Avenir Next LT Pro" panose="020B0504020202020204" pitchFamily="34" charset="0"/>
              <a:buChar char="+"/>
              <a:defRPr sz="1200">
                <a:solidFill>
                  <a:schemeClr val="bg1"/>
                </a:solidFill>
              </a:defRPr>
            </a:lvl2pPr>
            <a:lvl3pPr marL="1143000" indent="-283464">
              <a:lnSpc>
                <a:spcPts val="2800"/>
              </a:lnSpc>
              <a:buClr>
                <a:schemeClr val="accent1"/>
              </a:buClr>
              <a:buFont typeface="Avenir Next LT Pro" panose="020B0504020202020204" pitchFamily="34" charset="0"/>
              <a:buChar char="+"/>
              <a:defRPr sz="1100">
                <a:solidFill>
                  <a:schemeClr val="bg1"/>
                </a:solidFill>
              </a:defRPr>
            </a:lvl3pPr>
            <a:lvl4pPr marL="1600200" indent="-283464">
              <a:lnSpc>
                <a:spcPts val="2800"/>
              </a:lnSpc>
              <a:buClr>
                <a:schemeClr val="accent1"/>
              </a:buClr>
              <a:buFont typeface="Avenir Next LT Pro" panose="020B0504020202020204" pitchFamily="34" charset="0"/>
              <a:buChar char="+"/>
              <a:defRPr sz="1050">
                <a:solidFill>
                  <a:schemeClr val="bg1"/>
                </a:solidFill>
              </a:defRPr>
            </a:lvl4pPr>
            <a:lvl5pPr marL="2057400" indent="-283464">
              <a:lnSpc>
                <a:spcPts val="2800"/>
              </a:lnSpc>
              <a:buClr>
                <a:schemeClr val="accent1"/>
              </a:buClr>
              <a:buFont typeface="Avenir Next LT Pro" panose="020B0504020202020204" pitchFamily="34" charset="0"/>
              <a:buChar char="+"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EB95C8-426C-0490-8130-02BB6F5EA2A1}"/>
              </a:ext>
            </a:extLst>
          </p:cNvPr>
          <p:cNvSpPr/>
          <p:nvPr userDrawn="1"/>
        </p:nvSpPr>
        <p:spPr>
          <a:xfrm>
            <a:off x="11506200" y="0"/>
            <a:ext cx="6858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7D3F671-77D0-3C9C-51CF-810B180EAF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Artist portfolio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A3E91D8-0DEC-C5E5-EBF8-391C9C961F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F9F32E-65A7-074C-AFA1-DE0771000F5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567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night, star, dark, outdoor object&#10;&#10;Description automatically generated">
            <a:extLst>
              <a:ext uri="{FF2B5EF4-FFF2-40B4-BE49-F238E27FC236}">
                <a16:creationId xmlns:a16="http://schemas.microsoft.com/office/drawing/2014/main" id="{05B2FEEE-1C5D-9FDF-452D-CB9425426F68}"/>
              </a:ext>
            </a:extLst>
          </p:cNvPr>
          <p:cNvPicPr>
            <a:picLocks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2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87D7004-0584-D090-556D-73C53443760A}"/>
              </a:ext>
            </a:extLst>
          </p:cNvPr>
          <p:cNvSpPr/>
          <p:nvPr userDrawn="1"/>
        </p:nvSpPr>
        <p:spPr>
          <a:xfrm>
            <a:off x="11506200" y="0"/>
            <a:ext cx="6858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29E8555-3BC8-73C0-C3AC-19EE0781C9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Artist portfolio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5D336DD-CA5C-B12D-238E-E2104F6EB9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F9F32E-65A7-074C-AFA1-DE0771000F5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night, star, dark, outdoor object&#10;&#10;Description automatically generated">
            <a:extLst>
              <a:ext uri="{FF2B5EF4-FFF2-40B4-BE49-F238E27FC236}">
                <a16:creationId xmlns:a16="http://schemas.microsoft.com/office/drawing/2014/main" id="{E1860D7C-3702-B8DC-9B16-9FDE43D8D7AD}"/>
              </a:ext>
            </a:extLst>
          </p:cNvPr>
          <p:cNvPicPr>
            <a:picLocks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2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B006D7C-712C-7577-2A17-2AB9B4BCA14C}"/>
              </a:ext>
            </a:extLst>
          </p:cNvPr>
          <p:cNvSpPr/>
          <p:nvPr userDrawn="1"/>
        </p:nvSpPr>
        <p:spPr>
          <a:xfrm>
            <a:off x="11506200" y="0"/>
            <a:ext cx="6858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60CB609-0175-36CB-134B-6529A325A4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Artist portfolio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08DD3E3-3CB6-ECAB-A862-EC06A87E11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F9F32E-65A7-074C-AFA1-DE0771000F5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night, star, dark, outdoor object&#10;&#10;Description automatically generated">
            <a:extLst>
              <a:ext uri="{FF2B5EF4-FFF2-40B4-BE49-F238E27FC236}">
                <a16:creationId xmlns:a16="http://schemas.microsoft.com/office/drawing/2014/main" id="{19C4C0E2-F58A-83A2-2361-BE48D936EAE7}"/>
              </a:ext>
            </a:extLst>
          </p:cNvPr>
          <p:cNvPicPr>
            <a:picLocks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2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381F0BD-382D-E072-EB84-EDB0B989735A}"/>
              </a:ext>
            </a:extLst>
          </p:cNvPr>
          <p:cNvSpPr/>
          <p:nvPr userDrawn="1"/>
        </p:nvSpPr>
        <p:spPr>
          <a:xfrm>
            <a:off x="11506200" y="0"/>
            <a:ext cx="6858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C8CD48E9-A9FB-AF82-1ACF-AFCEAFBF81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Artist portfolio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93B4D78-1A75-AE0C-74E1-5BEE61ECF0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F9F32E-65A7-074C-AFA1-DE0771000F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401023-7E51-85AD-1F06-8C42D0BA6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51B54D94-A660-E95A-13FA-7258FE32BD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0"/>
            <a:ext cx="12188952" cy="6858000"/>
          </a:xfrm>
          <a:prstGeom prst="rect">
            <a:avLst/>
          </a:prstGeom>
        </p:spPr>
      </p:pic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EFCC935-92A7-A8D4-FEB6-90BAFB78BA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74320" y="0"/>
            <a:ext cx="9820656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EFEA80-D2B3-224F-A369-155169EACE7D}"/>
              </a:ext>
            </a:extLst>
          </p:cNvPr>
          <p:cNvSpPr/>
          <p:nvPr userDrawn="1"/>
        </p:nvSpPr>
        <p:spPr>
          <a:xfrm>
            <a:off x="11506200" y="0"/>
            <a:ext cx="6858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CC9C56-E571-EEF0-909A-C061564A7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1719072"/>
            <a:ext cx="4800600" cy="3429000"/>
          </a:xfrm>
        </p:spPr>
        <p:txBody>
          <a:bodyPr/>
          <a:lstStyle>
            <a:lvl1pPr>
              <a:defRPr sz="6000"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noFill/>
                <a:effectLst>
                  <a:glow rad="88900">
                    <a:schemeClr val="accent1">
                      <a:alpha val="50000"/>
                    </a:schemeClr>
                  </a:glo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0E14E0-D6CD-7F40-2CF4-DDD5342C95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9F32E-65A7-074C-AFA1-DE0771000F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BE7979-D61A-0CFB-5E3A-D5A502E74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Artist portfolio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70D91A5-0AB1-06A2-2C29-6741EDCDE8E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0357" y="1388263"/>
            <a:ext cx="4572000" cy="4676775"/>
          </a:xfrm>
        </p:spPr>
        <p:txBody>
          <a:bodyPr/>
          <a:lstStyle>
            <a:lvl1pPr marL="640080" indent="-640080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Font typeface="Avenir Next LT Pro" panose="020B0504020202020204" pitchFamily="34" charset="0"/>
              <a:buChar char="+"/>
              <a:defRPr sz="2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8387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Background pattern&#10;&#10;Description automatically generated">
            <a:extLst>
              <a:ext uri="{FF2B5EF4-FFF2-40B4-BE49-F238E27FC236}">
                <a16:creationId xmlns:a16="http://schemas.microsoft.com/office/drawing/2014/main" id="{95781003-A1B2-4E8D-E01D-57F7E4DD97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FEFEA80-D2B3-224F-A369-155169EACE7D}"/>
              </a:ext>
            </a:extLst>
          </p:cNvPr>
          <p:cNvSpPr/>
          <p:nvPr userDrawn="1"/>
        </p:nvSpPr>
        <p:spPr>
          <a:xfrm>
            <a:off x="11506200" y="0"/>
            <a:ext cx="6858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CC9C56-E571-EEF0-909A-C061564A7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719072"/>
            <a:ext cx="4800600" cy="3429000"/>
          </a:xfrm>
        </p:spPr>
        <p:txBody>
          <a:bodyPr/>
          <a:lstStyle>
            <a:lvl1pPr>
              <a:defRPr sz="6000"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noFill/>
                <a:effectLst>
                  <a:glow rad="88900">
                    <a:schemeClr val="accent1">
                      <a:alpha val="50000"/>
                    </a:schemeClr>
                  </a:glo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0E14E0-D6CD-7F40-2CF4-DDD5342C95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9F32E-65A7-074C-AFA1-DE0771000F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BE7979-D61A-0CFB-5E3A-D5A502E74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Artist portfolio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70D91A5-0AB1-06A2-2C29-6741EDCDE8E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72200" y="1773936"/>
            <a:ext cx="4572000" cy="3429000"/>
          </a:xfrm>
        </p:spPr>
        <p:txBody>
          <a:bodyPr anchor="ctr"/>
          <a:lstStyle>
            <a:lvl1pPr marL="0" indent="0">
              <a:lnSpc>
                <a:spcPts val="2800"/>
              </a:lnSpc>
              <a:spcBef>
                <a:spcPts val="1000"/>
              </a:spcBef>
              <a:buClr>
                <a:schemeClr val="accent1"/>
              </a:buClr>
              <a:buFont typeface="Avenir Next LT Pro" panose="020B0504020202020204" pitchFamily="34" charset="0"/>
              <a:buNone/>
              <a:defRPr sz="14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1B7BAF-ABDC-F800-6028-CF87B2EABAD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68" r="2468"/>
          <a:stretch/>
        </p:blipFill>
        <p:spPr>
          <a:xfrm rot="10800000">
            <a:off x="379726" y="0"/>
            <a:ext cx="2305250" cy="1204329"/>
          </a:xfrm>
          <a:custGeom>
            <a:avLst/>
            <a:gdLst>
              <a:gd name="connsiteX0" fmla="*/ 2290117 w 4580234"/>
              <a:gd name="connsiteY0" fmla="*/ 0 h 2392846"/>
              <a:gd name="connsiteX1" fmla="*/ 4580234 w 4580234"/>
              <a:gd name="connsiteY1" fmla="*/ 2290117 h 2392846"/>
              <a:gd name="connsiteX2" fmla="*/ 4575047 w 4580234"/>
              <a:gd name="connsiteY2" fmla="*/ 2392846 h 2392846"/>
              <a:gd name="connsiteX3" fmla="*/ 5188 w 4580234"/>
              <a:gd name="connsiteY3" fmla="*/ 2392846 h 2392846"/>
              <a:gd name="connsiteX4" fmla="*/ 0 w 4580234"/>
              <a:gd name="connsiteY4" fmla="*/ 2290117 h 2392846"/>
              <a:gd name="connsiteX5" fmla="*/ 2290117 w 4580234"/>
              <a:gd name="connsiteY5" fmla="*/ 0 h 2392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0234" h="2392846">
                <a:moveTo>
                  <a:pt x="2290117" y="0"/>
                </a:moveTo>
                <a:cubicBezTo>
                  <a:pt x="3554914" y="0"/>
                  <a:pt x="4580234" y="1025320"/>
                  <a:pt x="4580234" y="2290117"/>
                </a:cubicBezTo>
                <a:lnTo>
                  <a:pt x="4575047" y="2392846"/>
                </a:lnTo>
                <a:lnTo>
                  <a:pt x="5188" y="2392846"/>
                </a:lnTo>
                <a:lnTo>
                  <a:pt x="0" y="2290117"/>
                </a:lnTo>
                <a:cubicBezTo>
                  <a:pt x="0" y="1025320"/>
                  <a:pt x="1025320" y="0"/>
                  <a:pt x="2290117" y="0"/>
                </a:cubicBezTo>
                <a:close/>
              </a:path>
            </a:pathLst>
          </a:cu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0A98AD1-57CC-39ED-C96E-C3CCE56C6417}"/>
              </a:ext>
            </a:extLst>
          </p:cNvPr>
          <p:cNvGrpSpPr/>
          <p:nvPr userDrawn="1"/>
        </p:nvGrpSpPr>
        <p:grpSpPr>
          <a:xfrm rot="10800000" flipH="1">
            <a:off x="6080760" y="656921"/>
            <a:ext cx="1208634" cy="426639"/>
            <a:chOff x="557784" y="4124510"/>
            <a:chExt cx="1208634" cy="42663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1682F67-8B24-E1D5-B1BF-FD42116F5FB0}"/>
                </a:ext>
              </a:extLst>
            </p:cNvPr>
            <p:cNvGrpSpPr/>
            <p:nvPr/>
          </p:nvGrpSpPr>
          <p:grpSpPr>
            <a:xfrm>
              <a:off x="1635789" y="4432578"/>
              <a:ext cx="130629" cy="118571"/>
              <a:chOff x="6030685" y="1226904"/>
              <a:chExt cx="130629" cy="118571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4386F84C-4E22-C070-A4D4-037BCF40E1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5999" y="1226904"/>
                <a:ext cx="0" cy="11857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CADC52A5-555F-D8A4-1118-8466ED5B52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30685" y="1286189"/>
                <a:ext cx="130629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303E39C-B5CD-5A4C-694F-8820DB320849}"/>
                </a:ext>
              </a:extLst>
            </p:cNvPr>
            <p:cNvGrpSpPr/>
            <p:nvPr/>
          </p:nvGrpSpPr>
          <p:grpSpPr>
            <a:xfrm>
              <a:off x="557784" y="4124510"/>
              <a:ext cx="638629" cy="118571"/>
              <a:chOff x="619789" y="4124510"/>
              <a:chExt cx="638629" cy="118571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726A601A-56E6-C6E0-94BE-BDFDD4DE9992}"/>
                  </a:ext>
                </a:extLst>
              </p:cNvPr>
              <p:cNvGrpSpPr/>
              <p:nvPr/>
            </p:nvGrpSpPr>
            <p:grpSpPr>
              <a:xfrm>
                <a:off x="1127789" y="4124510"/>
                <a:ext cx="130629" cy="118571"/>
                <a:chOff x="6030685" y="1226904"/>
                <a:chExt cx="130629" cy="118571"/>
              </a:xfrm>
            </p:grpSpPr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35A9F40C-E23B-BD99-8CF5-0A9539B6CF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5999" y="1226904"/>
                  <a:ext cx="0" cy="11857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5F1E34A3-717B-8A94-CDD6-FA8EA578F0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030685" y="1286189"/>
                  <a:ext cx="130629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60E8EC4-D607-C577-AD07-5E2EE4FC4557}"/>
                  </a:ext>
                </a:extLst>
              </p:cNvPr>
              <p:cNvGrpSpPr/>
              <p:nvPr/>
            </p:nvGrpSpPr>
            <p:grpSpPr>
              <a:xfrm>
                <a:off x="619789" y="4124510"/>
                <a:ext cx="130629" cy="118571"/>
                <a:chOff x="6030685" y="1226904"/>
                <a:chExt cx="130629" cy="118571"/>
              </a:xfrm>
            </p:grpSpPr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F2B13F2C-F37D-9259-C3E8-4A43954833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5999" y="1226904"/>
                  <a:ext cx="0" cy="11857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C37107F4-5D94-4711-79B8-5BD6B7EBD8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030685" y="1286189"/>
                  <a:ext cx="130629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F3EF34E6-E945-6FCB-0855-6827D99CE1B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3000"/>
                    </a14:imgEffect>
                    <a14:imgEffect>
                      <a14:brightnessContrast brigh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05152" y="5589864"/>
            <a:ext cx="588350" cy="588350"/>
          </a:xfrm>
          <a:custGeom>
            <a:avLst/>
            <a:gdLst>
              <a:gd name="connsiteX0" fmla="*/ 369546 w 739092"/>
              <a:gd name="connsiteY0" fmla="*/ 0 h 739092"/>
              <a:gd name="connsiteX1" fmla="*/ 739092 w 739092"/>
              <a:gd name="connsiteY1" fmla="*/ 369546 h 739092"/>
              <a:gd name="connsiteX2" fmla="*/ 369546 w 739092"/>
              <a:gd name="connsiteY2" fmla="*/ 739092 h 739092"/>
              <a:gd name="connsiteX3" fmla="*/ 0 w 739092"/>
              <a:gd name="connsiteY3" fmla="*/ 369546 h 739092"/>
              <a:gd name="connsiteX4" fmla="*/ 369546 w 739092"/>
              <a:gd name="connsiteY4" fmla="*/ 0 h 739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092" h="739092">
                <a:moveTo>
                  <a:pt x="369546" y="0"/>
                </a:moveTo>
                <a:cubicBezTo>
                  <a:pt x="573641" y="0"/>
                  <a:pt x="739092" y="165451"/>
                  <a:pt x="739092" y="369546"/>
                </a:cubicBezTo>
                <a:cubicBezTo>
                  <a:pt x="739092" y="573641"/>
                  <a:pt x="573641" y="739092"/>
                  <a:pt x="369546" y="739092"/>
                </a:cubicBezTo>
                <a:cubicBezTo>
                  <a:pt x="165451" y="739092"/>
                  <a:pt x="0" y="573641"/>
                  <a:pt x="0" y="369546"/>
                </a:cubicBezTo>
                <a:cubicBezTo>
                  <a:pt x="0" y="165451"/>
                  <a:pt x="165451" y="0"/>
                  <a:pt x="36954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35899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626F0957-B1E8-D378-3433-9200445ED1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A02A864C-8800-78BF-C233-F7E776A8C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676656" y="2743200"/>
            <a:ext cx="5943600" cy="1371600"/>
          </a:xfrm>
        </p:spPr>
        <p:txBody>
          <a:bodyPr/>
          <a:lstStyle>
            <a:lvl1pPr algn="ctr">
              <a:defRPr sz="10000" spc="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5928010-8374-8DD4-FDB9-039431A1FA7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 rot="16200000">
            <a:off x="-1764792" y="3090672"/>
            <a:ext cx="5943600" cy="685800"/>
          </a:xfrm>
        </p:spPr>
        <p:txBody>
          <a:bodyPr>
            <a:noAutofit/>
          </a:bodyPr>
          <a:lstStyle>
            <a:lvl1pPr marL="0" indent="0" algn="ctr">
              <a:buNone/>
              <a:defRPr sz="4800" cap="all" spc="100" baseline="0"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noFill/>
                <a:effectLst>
                  <a:glow rad="88900">
                    <a:schemeClr val="accent1">
                      <a:alpha val="50000"/>
                    </a:schemeClr>
                  </a:glow>
                </a:effectLst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ED814783-DCD3-01AF-31DA-0DE467C2E6A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48072" y="1143000"/>
            <a:ext cx="6318504" cy="5715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10712" y="2514600"/>
            <a:ext cx="3319272" cy="1828800"/>
          </a:xfrm>
        </p:spPr>
        <p:txBody>
          <a:bodyPr anchor="ctr"/>
          <a:lstStyle>
            <a:lvl1pPr marL="0" indent="0" algn="l">
              <a:lnSpc>
                <a:spcPts val="3200"/>
              </a:lnSpc>
              <a:buNone/>
              <a:defRPr sz="2400" cap="all" spc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Arc 30">
            <a:extLst>
              <a:ext uri="{FF2B5EF4-FFF2-40B4-BE49-F238E27FC236}">
                <a16:creationId xmlns:a16="http://schemas.microsoft.com/office/drawing/2014/main" id="{4B8C4ECD-CAFD-01D4-B9F9-6DC4056F473D}"/>
              </a:ext>
            </a:extLst>
          </p:cNvPr>
          <p:cNvSpPr/>
          <p:nvPr userDrawn="1"/>
        </p:nvSpPr>
        <p:spPr>
          <a:xfrm flipH="1" flipV="1">
            <a:off x="5362413" y="-9557"/>
            <a:ext cx="6831221" cy="4597860"/>
          </a:xfrm>
          <a:custGeom>
            <a:avLst/>
            <a:gdLst>
              <a:gd name="connsiteX0" fmla="*/ 4960744 w 12089362"/>
              <a:gd name="connsiteY0" fmla="*/ 88199 h 10882523"/>
              <a:gd name="connsiteX1" fmla="*/ 9643039 w 12089362"/>
              <a:gd name="connsiteY1" fmla="*/ 1069162 h 10882523"/>
              <a:gd name="connsiteX2" fmla="*/ 12089216 w 12089362"/>
              <a:gd name="connsiteY2" fmla="*/ 5478992 h 10882523"/>
              <a:gd name="connsiteX3" fmla="*/ 6044681 w 12089362"/>
              <a:gd name="connsiteY3" fmla="*/ 5441262 h 10882523"/>
              <a:gd name="connsiteX4" fmla="*/ 4960744 w 12089362"/>
              <a:gd name="connsiteY4" fmla="*/ 88199 h 10882523"/>
              <a:gd name="connsiteX0" fmla="*/ 4960744 w 12089362"/>
              <a:gd name="connsiteY0" fmla="*/ 88199 h 10882523"/>
              <a:gd name="connsiteX1" fmla="*/ 9643039 w 12089362"/>
              <a:gd name="connsiteY1" fmla="*/ 1069162 h 10882523"/>
              <a:gd name="connsiteX2" fmla="*/ 12089216 w 12089362"/>
              <a:gd name="connsiteY2" fmla="*/ 5478992 h 10882523"/>
              <a:gd name="connsiteX0" fmla="*/ 0 w 7128617"/>
              <a:gd name="connsiteY0" fmla="*/ 88228 h 5479021"/>
              <a:gd name="connsiteX1" fmla="*/ 4682295 w 7128617"/>
              <a:gd name="connsiteY1" fmla="*/ 1069191 h 5479021"/>
              <a:gd name="connsiteX2" fmla="*/ 7128472 w 7128617"/>
              <a:gd name="connsiteY2" fmla="*/ 5479021 h 5479021"/>
              <a:gd name="connsiteX3" fmla="*/ 1083937 w 7128617"/>
              <a:gd name="connsiteY3" fmla="*/ 5441291 h 5479021"/>
              <a:gd name="connsiteX4" fmla="*/ 0 w 7128617"/>
              <a:gd name="connsiteY4" fmla="*/ 88228 h 5479021"/>
              <a:gd name="connsiteX0" fmla="*/ 0 w 7128617"/>
              <a:gd name="connsiteY0" fmla="*/ 88228 h 5479021"/>
              <a:gd name="connsiteX1" fmla="*/ 4303923 w 7128617"/>
              <a:gd name="connsiteY1" fmla="*/ 1489605 h 5479021"/>
              <a:gd name="connsiteX2" fmla="*/ 7128472 w 7128617"/>
              <a:gd name="connsiteY2" fmla="*/ 5479021 h 5479021"/>
              <a:gd name="connsiteX0" fmla="*/ 0 w 7275709"/>
              <a:gd name="connsiteY0" fmla="*/ 88228 h 5479021"/>
              <a:gd name="connsiteX1" fmla="*/ 4682295 w 7275709"/>
              <a:gd name="connsiteY1" fmla="*/ 1069191 h 5479021"/>
              <a:gd name="connsiteX2" fmla="*/ 7128472 w 7275709"/>
              <a:gd name="connsiteY2" fmla="*/ 5479021 h 5479021"/>
              <a:gd name="connsiteX3" fmla="*/ 1083937 w 7275709"/>
              <a:gd name="connsiteY3" fmla="*/ 5441291 h 5479021"/>
              <a:gd name="connsiteX4" fmla="*/ 0 w 7275709"/>
              <a:gd name="connsiteY4" fmla="*/ 88228 h 5479021"/>
              <a:gd name="connsiteX0" fmla="*/ 0 w 7275709"/>
              <a:gd name="connsiteY0" fmla="*/ 88228 h 5479021"/>
              <a:gd name="connsiteX1" fmla="*/ 4303923 w 7275709"/>
              <a:gd name="connsiteY1" fmla="*/ 1489605 h 5479021"/>
              <a:gd name="connsiteX2" fmla="*/ 7275617 w 7275709"/>
              <a:gd name="connsiteY2" fmla="*/ 5405449 h 5479021"/>
              <a:gd name="connsiteX0" fmla="*/ 0 w 7275722"/>
              <a:gd name="connsiteY0" fmla="*/ 88228 h 5479021"/>
              <a:gd name="connsiteX1" fmla="*/ 4682295 w 7275722"/>
              <a:gd name="connsiteY1" fmla="*/ 1069191 h 5479021"/>
              <a:gd name="connsiteX2" fmla="*/ 7128472 w 7275722"/>
              <a:gd name="connsiteY2" fmla="*/ 5479021 h 5479021"/>
              <a:gd name="connsiteX3" fmla="*/ 1083937 w 7275722"/>
              <a:gd name="connsiteY3" fmla="*/ 5441291 h 5479021"/>
              <a:gd name="connsiteX4" fmla="*/ 0 w 7275722"/>
              <a:gd name="connsiteY4" fmla="*/ 88228 h 5479021"/>
              <a:gd name="connsiteX0" fmla="*/ 0 w 7275722"/>
              <a:gd name="connsiteY0" fmla="*/ 88228 h 5479021"/>
              <a:gd name="connsiteX1" fmla="*/ 4482599 w 7275722"/>
              <a:gd name="connsiteY1" fmla="*/ 1395012 h 5479021"/>
              <a:gd name="connsiteX2" fmla="*/ 7275617 w 7275722"/>
              <a:gd name="connsiteY2" fmla="*/ 5405449 h 5479021"/>
              <a:gd name="connsiteX0" fmla="*/ 52552 w 7328274"/>
              <a:gd name="connsiteY0" fmla="*/ 88228 h 5479021"/>
              <a:gd name="connsiteX1" fmla="*/ 4734847 w 7328274"/>
              <a:gd name="connsiteY1" fmla="*/ 1069191 h 5479021"/>
              <a:gd name="connsiteX2" fmla="*/ 7181024 w 7328274"/>
              <a:gd name="connsiteY2" fmla="*/ 5479021 h 5479021"/>
              <a:gd name="connsiteX3" fmla="*/ 1136489 w 7328274"/>
              <a:gd name="connsiteY3" fmla="*/ 5441291 h 5479021"/>
              <a:gd name="connsiteX4" fmla="*/ 52552 w 7328274"/>
              <a:gd name="connsiteY4" fmla="*/ 88228 h 5479021"/>
              <a:gd name="connsiteX0" fmla="*/ 0 w 7328274"/>
              <a:gd name="connsiteY0" fmla="*/ 676808 h 5479021"/>
              <a:gd name="connsiteX1" fmla="*/ 4535151 w 7328274"/>
              <a:gd name="connsiteY1" fmla="*/ 1395012 h 5479021"/>
              <a:gd name="connsiteX2" fmla="*/ 7328169 w 7328274"/>
              <a:gd name="connsiteY2" fmla="*/ 5405449 h 5479021"/>
              <a:gd name="connsiteX0" fmla="*/ 52552 w 7328321"/>
              <a:gd name="connsiteY0" fmla="*/ 88228 h 5479021"/>
              <a:gd name="connsiteX1" fmla="*/ 4734847 w 7328321"/>
              <a:gd name="connsiteY1" fmla="*/ 1069191 h 5479021"/>
              <a:gd name="connsiteX2" fmla="*/ 7181024 w 7328321"/>
              <a:gd name="connsiteY2" fmla="*/ 5479021 h 5479021"/>
              <a:gd name="connsiteX3" fmla="*/ 1136489 w 7328321"/>
              <a:gd name="connsiteY3" fmla="*/ 5441291 h 5479021"/>
              <a:gd name="connsiteX4" fmla="*/ 52552 w 7328321"/>
              <a:gd name="connsiteY4" fmla="*/ 88228 h 5479021"/>
              <a:gd name="connsiteX0" fmla="*/ 0 w 7328321"/>
              <a:gd name="connsiteY0" fmla="*/ 676808 h 5479021"/>
              <a:gd name="connsiteX1" fmla="*/ 4924033 w 7328321"/>
              <a:gd name="connsiteY1" fmla="*/ 1500116 h 5479021"/>
              <a:gd name="connsiteX2" fmla="*/ 7328169 w 7328321"/>
              <a:gd name="connsiteY2" fmla="*/ 5405449 h 5479021"/>
              <a:gd name="connsiteX0" fmla="*/ 52552 w 7328321"/>
              <a:gd name="connsiteY0" fmla="*/ 88228 h 5479021"/>
              <a:gd name="connsiteX1" fmla="*/ 4734847 w 7328321"/>
              <a:gd name="connsiteY1" fmla="*/ 1069191 h 5479021"/>
              <a:gd name="connsiteX2" fmla="*/ 7181024 w 7328321"/>
              <a:gd name="connsiteY2" fmla="*/ 5479021 h 5479021"/>
              <a:gd name="connsiteX3" fmla="*/ 1136489 w 7328321"/>
              <a:gd name="connsiteY3" fmla="*/ 5441291 h 5479021"/>
              <a:gd name="connsiteX4" fmla="*/ 52552 w 7328321"/>
              <a:gd name="connsiteY4" fmla="*/ 88228 h 5479021"/>
              <a:gd name="connsiteX0" fmla="*/ 0 w 7328321"/>
              <a:gd name="connsiteY0" fmla="*/ 676808 h 5479021"/>
              <a:gd name="connsiteX1" fmla="*/ 4924033 w 7328321"/>
              <a:gd name="connsiteY1" fmla="*/ 1500116 h 5479021"/>
              <a:gd name="connsiteX2" fmla="*/ 7328169 w 7328321"/>
              <a:gd name="connsiteY2" fmla="*/ 5405449 h 5479021"/>
              <a:gd name="connsiteX0" fmla="*/ 52552 w 7361566"/>
              <a:gd name="connsiteY0" fmla="*/ 88228 h 5488576"/>
              <a:gd name="connsiteX1" fmla="*/ 4734847 w 7361566"/>
              <a:gd name="connsiteY1" fmla="*/ 1069191 h 5488576"/>
              <a:gd name="connsiteX2" fmla="*/ 7181024 w 7361566"/>
              <a:gd name="connsiteY2" fmla="*/ 5479021 h 5488576"/>
              <a:gd name="connsiteX3" fmla="*/ 1136489 w 7361566"/>
              <a:gd name="connsiteY3" fmla="*/ 5441291 h 5488576"/>
              <a:gd name="connsiteX4" fmla="*/ 52552 w 7361566"/>
              <a:gd name="connsiteY4" fmla="*/ 88228 h 5488576"/>
              <a:gd name="connsiteX0" fmla="*/ 0 w 7361566"/>
              <a:gd name="connsiteY0" fmla="*/ 676808 h 5488576"/>
              <a:gd name="connsiteX1" fmla="*/ 4924033 w 7361566"/>
              <a:gd name="connsiteY1" fmla="*/ 1500116 h 5488576"/>
              <a:gd name="connsiteX2" fmla="*/ 7361419 w 7361566"/>
              <a:gd name="connsiteY2" fmla="*/ 5488576 h 5488576"/>
              <a:gd name="connsiteX0" fmla="*/ 52552 w 7361532"/>
              <a:gd name="connsiteY0" fmla="*/ 88228 h 5488576"/>
              <a:gd name="connsiteX1" fmla="*/ 4734847 w 7361532"/>
              <a:gd name="connsiteY1" fmla="*/ 1069191 h 5488576"/>
              <a:gd name="connsiteX2" fmla="*/ 7181024 w 7361532"/>
              <a:gd name="connsiteY2" fmla="*/ 5479021 h 5488576"/>
              <a:gd name="connsiteX3" fmla="*/ 1136489 w 7361532"/>
              <a:gd name="connsiteY3" fmla="*/ 5441291 h 5488576"/>
              <a:gd name="connsiteX4" fmla="*/ 52552 w 7361532"/>
              <a:gd name="connsiteY4" fmla="*/ 88228 h 5488576"/>
              <a:gd name="connsiteX0" fmla="*/ 0 w 7361532"/>
              <a:gd name="connsiteY0" fmla="*/ 676808 h 5488576"/>
              <a:gd name="connsiteX1" fmla="*/ 4649713 w 7361532"/>
              <a:gd name="connsiteY1" fmla="*/ 1433614 h 5488576"/>
              <a:gd name="connsiteX2" fmla="*/ 7361419 w 7361532"/>
              <a:gd name="connsiteY2" fmla="*/ 5488576 h 5488576"/>
              <a:gd name="connsiteX0" fmla="*/ 52552 w 7361532"/>
              <a:gd name="connsiteY0" fmla="*/ 88228 h 5488576"/>
              <a:gd name="connsiteX1" fmla="*/ 4734847 w 7361532"/>
              <a:gd name="connsiteY1" fmla="*/ 1069191 h 5488576"/>
              <a:gd name="connsiteX2" fmla="*/ 7181024 w 7361532"/>
              <a:gd name="connsiteY2" fmla="*/ 5479021 h 5488576"/>
              <a:gd name="connsiteX3" fmla="*/ 1136489 w 7361532"/>
              <a:gd name="connsiteY3" fmla="*/ 5441291 h 5488576"/>
              <a:gd name="connsiteX4" fmla="*/ 52552 w 7361532"/>
              <a:gd name="connsiteY4" fmla="*/ 88228 h 5488576"/>
              <a:gd name="connsiteX0" fmla="*/ 0 w 7361532"/>
              <a:gd name="connsiteY0" fmla="*/ 676808 h 5488576"/>
              <a:gd name="connsiteX1" fmla="*/ 4649713 w 7361532"/>
              <a:gd name="connsiteY1" fmla="*/ 1433614 h 5488576"/>
              <a:gd name="connsiteX2" fmla="*/ 7361419 w 7361532"/>
              <a:gd name="connsiteY2" fmla="*/ 5488576 h 5488576"/>
              <a:gd name="connsiteX0" fmla="*/ 52552 w 7361533"/>
              <a:gd name="connsiteY0" fmla="*/ 88228 h 5488576"/>
              <a:gd name="connsiteX1" fmla="*/ 4734847 w 7361533"/>
              <a:gd name="connsiteY1" fmla="*/ 1069191 h 5488576"/>
              <a:gd name="connsiteX2" fmla="*/ 7181024 w 7361533"/>
              <a:gd name="connsiteY2" fmla="*/ 5479021 h 5488576"/>
              <a:gd name="connsiteX3" fmla="*/ 1136489 w 7361533"/>
              <a:gd name="connsiteY3" fmla="*/ 5441291 h 5488576"/>
              <a:gd name="connsiteX4" fmla="*/ 52552 w 7361533"/>
              <a:gd name="connsiteY4" fmla="*/ 88228 h 5488576"/>
              <a:gd name="connsiteX0" fmla="*/ 0 w 7361533"/>
              <a:gd name="connsiteY0" fmla="*/ 676808 h 5488576"/>
              <a:gd name="connsiteX1" fmla="*/ 4649713 w 7361533"/>
              <a:gd name="connsiteY1" fmla="*/ 1433614 h 5488576"/>
              <a:gd name="connsiteX2" fmla="*/ 7361419 w 7361533"/>
              <a:gd name="connsiteY2" fmla="*/ 5488576 h 5488576"/>
              <a:gd name="connsiteX0" fmla="*/ 52552 w 7361533"/>
              <a:gd name="connsiteY0" fmla="*/ 88228 h 5488576"/>
              <a:gd name="connsiteX1" fmla="*/ 4734847 w 7361533"/>
              <a:gd name="connsiteY1" fmla="*/ 1069191 h 5488576"/>
              <a:gd name="connsiteX2" fmla="*/ 7181024 w 7361533"/>
              <a:gd name="connsiteY2" fmla="*/ 5479021 h 5488576"/>
              <a:gd name="connsiteX3" fmla="*/ 4919 w 7361533"/>
              <a:gd name="connsiteY3" fmla="*/ 5464151 h 5488576"/>
              <a:gd name="connsiteX4" fmla="*/ 52552 w 7361533"/>
              <a:gd name="connsiteY4" fmla="*/ 88228 h 5488576"/>
              <a:gd name="connsiteX0" fmla="*/ 0 w 7361533"/>
              <a:gd name="connsiteY0" fmla="*/ 676808 h 5488576"/>
              <a:gd name="connsiteX1" fmla="*/ 4649713 w 7361533"/>
              <a:gd name="connsiteY1" fmla="*/ 1433614 h 5488576"/>
              <a:gd name="connsiteX2" fmla="*/ 7361419 w 7361533"/>
              <a:gd name="connsiteY2" fmla="*/ 5488576 h 5488576"/>
              <a:gd name="connsiteX0" fmla="*/ 0 w 7363168"/>
              <a:gd name="connsiteY0" fmla="*/ 92991 h 5452699"/>
              <a:gd name="connsiteX1" fmla="*/ 4736482 w 7363168"/>
              <a:gd name="connsiteY1" fmla="*/ 1033314 h 5452699"/>
              <a:gd name="connsiteX2" fmla="*/ 7182659 w 7363168"/>
              <a:gd name="connsiteY2" fmla="*/ 5443144 h 5452699"/>
              <a:gd name="connsiteX3" fmla="*/ 6554 w 7363168"/>
              <a:gd name="connsiteY3" fmla="*/ 5428274 h 5452699"/>
              <a:gd name="connsiteX4" fmla="*/ 0 w 7363168"/>
              <a:gd name="connsiteY4" fmla="*/ 92991 h 5452699"/>
              <a:gd name="connsiteX0" fmla="*/ 1635 w 7363168"/>
              <a:gd name="connsiteY0" fmla="*/ 640931 h 5452699"/>
              <a:gd name="connsiteX1" fmla="*/ 4651348 w 7363168"/>
              <a:gd name="connsiteY1" fmla="*/ 1397737 h 5452699"/>
              <a:gd name="connsiteX2" fmla="*/ 7363054 w 7363168"/>
              <a:gd name="connsiteY2" fmla="*/ 5452699 h 5452699"/>
              <a:gd name="connsiteX0" fmla="*/ 0 w 7363168"/>
              <a:gd name="connsiteY0" fmla="*/ 309588 h 4958096"/>
              <a:gd name="connsiteX1" fmla="*/ 4736482 w 7363168"/>
              <a:gd name="connsiteY1" fmla="*/ 538711 h 4958096"/>
              <a:gd name="connsiteX2" fmla="*/ 7182659 w 7363168"/>
              <a:gd name="connsiteY2" fmla="*/ 4948541 h 4958096"/>
              <a:gd name="connsiteX3" fmla="*/ 6554 w 7363168"/>
              <a:gd name="connsiteY3" fmla="*/ 4933671 h 4958096"/>
              <a:gd name="connsiteX4" fmla="*/ 0 w 7363168"/>
              <a:gd name="connsiteY4" fmla="*/ 309588 h 4958096"/>
              <a:gd name="connsiteX0" fmla="*/ 1635 w 7363168"/>
              <a:gd name="connsiteY0" fmla="*/ 146328 h 4958096"/>
              <a:gd name="connsiteX1" fmla="*/ 4651348 w 7363168"/>
              <a:gd name="connsiteY1" fmla="*/ 903134 h 4958096"/>
              <a:gd name="connsiteX2" fmla="*/ 7363054 w 7363168"/>
              <a:gd name="connsiteY2" fmla="*/ 4958096 h 4958096"/>
              <a:gd name="connsiteX0" fmla="*/ 0 w 7363155"/>
              <a:gd name="connsiteY0" fmla="*/ 307379 h 4955887"/>
              <a:gd name="connsiteX1" fmla="*/ 4736482 w 7363155"/>
              <a:gd name="connsiteY1" fmla="*/ 536502 h 4955887"/>
              <a:gd name="connsiteX2" fmla="*/ 7182659 w 7363155"/>
              <a:gd name="connsiteY2" fmla="*/ 4946332 h 4955887"/>
              <a:gd name="connsiteX3" fmla="*/ 6554 w 7363155"/>
              <a:gd name="connsiteY3" fmla="*/ 4931462 h 4955887"/>
              <a:gd name="connsiteX4" fmla="*/ 0 w 7363155"/>
              <a:gd name="connsiteY4" fmla="*/ 307379 h 4955887"/>
              <a:gd name="connsiteX0" fmla="*/ 1635 w 7363155"/>
              <a:gd name="connsiteY0" fmla="*/ 144119 h 4955887"/>
              <a:gd name="connsiteX1" fmla="*/ 4494594 w 7363155"/>
              <a:gd name="connsiteY1" fmla="*/ 909633 h 4955887"/>
              <a:gd name="connsiteX2" fmla="*/ 7363054 w 7363155"/>
              <a:gd name="connsiteY2" fmla="*/ 4955887 h 4955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3155" h="4955887" stroke="0" extrusionOk="0">
                <a:moveTo>
                  <a:pt x="0" y="307379"/>
                </a:moveTo>
                <a:cubicBezTo>
                  <a:pt x="1644303" y="37583"/>
                  <a:pt x="3539372" y="-236657"/>
                  <a:pt x="4736482" y="536502"/>
                </a:cubicBezTo>
                <a:cubicBezTo>
                  <a:pt x="5933592" y="1309661"/>
                  <a:pt x="7196041" y="3209160"/>
                  <a:pt x="7182659" y="4946332"/>
                </a:cubicBezTo>
                <a:lnTo>
                  <a:pt x="6554" y="4931462"/>
                </a:lnTo>
                <a:cubicBezTo>
                  <a:pt x="4369" y="3153034"/>
                  <a:pt x="2185" y="2085807"/>
                  <a:pt x="0" y="307379"/>
                </a:cubicBezTo>
                <a:close/>
              </a:path>
              <a:path w="7363155" h="4955887" fill="none">
                <a:moveTo>
                  <a:pt x="1635" y="144119"/>
                </a:moveTo>
                <a:cubicBezTo>
                  <a:pt x="1645938" y="-125677"/>
                  <a:pt x="2927747" y="-92151"/>
                  <a:pt x="4494594" y="909633"/>
                </a:cubicBezTo>
                <a:cubicBezTo>
                  <a:pt x="6061441" y="1911417"/>
                  <a:pt x="7376436" y="3218715"/>
                  <a:pt x="7363054" y="4955887"/>
                </a:cubicBezTo>
              </a:path>
            </a:pathLst>
          </a:custGeom>
          <a:ln w="25400">
            <a:solidFill>
              <a:schemeClr val="accent1">
                <a:lumMod val="75000"/>
                <a:alpha val="50000"/>
              </a:schemeClr>
            </a:solidFill>
          </a:ln>
          <a:effectLst>
            <a:glow rad="127000">
              <a:schemeClr val="accent1">
                <a:alpha val="2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CC</a:t>
            </a:r>
          </a:p>
        </p:txBody>
      </p:sp>
      <p:pic>
        <p:nvPicPr>
          <p:cNvPr id="4" name="Picture 3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4D3C1BD6-FEB2-B38F-44D5-CB0CA608C54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accent3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82555" y="603006"/>
            <a:ext cx="1337623" cy="1337623"/>
          </a:xfrm>
          <a:custGeom>
            <a:avLst/>
            <a:gdLst>
              <a:gd name="connsiteX0" fmla="*/ 894353 w 1788706"/>
              <a:gd name="connsiteY0" fmla="*/ 0 h 1788706"/>
              <a:gd name="connsiteX1" fmla="*/ 1788706 w 1788706"/>
              <a:gd name="connsiteY1" fmla="*/ 894353 h 1788706"/>
              <a:gd name="connsiteX2" fmla="*/ 894353 w 1788706"/>
              <a:gd name="connsiteY2" fmla="*/ 1788706 h 1788706"/>
              <a:gd name="connsiteX3" fmla="*/ 0 w 1788706"/>
              <a:gd name="connsiteY3" fmla="*/ 894353 h 1788706"/>
              <a:gd name="connsiteX4" fmla="*/ 894353 w 1788706"/>
              <a:gd name="connsiteY4" fmla="*/ 0 h 1788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706" h="1788706">
                <a:moveTo>
                  <a:pt x="894353" y="0"/>
                </a:moveTo>
                <a:cubicBezTo>
                  <a:pt x="1388291" y="0"/>
                  <a:pt x="1788706" y="400415"/>
                  <a:pt x="1788706" y="894353"/>
                </a:cubicBezTo>
                <a:cubicBezTo>
                  <a:pt x="1788706" y="1388291"/>
                  <a:pt x="1388291" y="1788706"/>
                  <a:pt x="894353" y="1788706"/>
                </a:cubicBezTo>
                <a:cubicBezTo>
                  <a:pt x="400415" y="1788706"/>
                  <a:pt x="0" y="1388291"/>
                  <a:pt x="0" y="894353"/>
                </a:cubicBezTo>
                <a:cubicBezTo>
                  <a:pt x="0" y="400415"/>
                  <a:pt x="400415" y="0"/>
                  <a:pt x="894353" y="0"/>
                </a:cubicBezTo>
                <a:close/>
              </a:path>
            </a:pathLst>
          </a:cu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4388E06-74B8-AF22-63C6-7FCDCF8D9CA0}"/>
              </a:ext>
            </a:extLst>
          </p:cNvPr>
          <p:cNvGrpSpPr/>
          <p:nvPr userDrawn="1"/>
        </p:nvGrpSpPr>
        <p:grpSpPr>
          <a:xfrm>
            <a:off x="3384694" y="4508554"/>
            <a:ext cx="1146629" cy="416698"/>
            <a:chOff x="3409326" y="4979255"/>
            <a:chExt cx="1146629" cy="41669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0E924C2-6CC8-7A72-55AC-9779F5AAB6DF}"/>
                </a:ext>
              </a:extLst>
            </p:cNvPr>
            <p:cNvGrpSpPr/>
            <p:nvPr/>
          </p:nvGrpSpPr>
          <p:grpSpPr>
            <a:xfrm>
              <a:off x="4425326" y="5277382"/>
              <a:ext cx="130629" cy="118571"/>
              <a:chOff x="6030685" y="1226904"/>
              <a:chExt cx="130629" cy="118571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643194AF-8A44-7E29-F61B-17EDC88B23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5999" y="1226904"/>
                <a:ext cx="0" cy="11857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F444161C-1C35-BCAE-0B19-6BB7F68CD3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30685" y="1286189"/>
                <a:ext cx="130629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97DDC0B-1657-D1B6-D6E0-128982DBB9A7}"/>
                </a:ext>
              </a:extLst>
            </p:cNvPr>
            <p:cNvGrpSpPr/>
            <p:nvPr/>
          </p:nvGrpSpPr>
          <p:grpSpPr>
            <a:xfrm>
              <a:off x="3917326" y="5158811"/>
              <a:ext cx="130629" cy="118571"/>
              <a:chOff x="6030685" y="1226904"/>
              <a:chExt cx="130629" cy="118571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84B019C9-1514-3847-0470-5946A15A45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5999" y="1226904"/>
                <a:ext cx="0" cy="11857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086E6117-B79C-5010-D5D4-9AB87A9CB8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30685" y="1286189"/>
                <a:ext cx="130629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357E999-FBE7-EE39-3204-2625E61B569B}"/>
                </a:ext>
              </a:extLst>
            </p:cNvPr>
            <p:cNvGrpSpPr/>
            <p:nvPr/>
          </p:nvGrpSpPr>
          <p:grpSpPr>
            <a:xfrm>
              <a:off x="3409326" y="4979255"/>
              <a:ext cx="130629" cy="118571"/>
              <a:chOff x="6030685" y="1226904"/>
              <a:chExt cx="130629" cy="118571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6BFD3311-0029-072D-2E09-810A63AAB8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5999" y="1226904"/>
                <a:ext cx="0" cy="11857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C16DE5EC-5A24-70EC-A980-61D3FDD29E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30685" y="1286189"/>
                <a:ext cx="130629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62952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gradFill>
          <a:gsLst>
            <a:gs pos="14000">
              <a:schemeClr val="accent2">
                <a:lumMod val="56000"/>
              </a:schemeClr>
            </a:gs>
            <a:gs pos="68000">
              <a:schemeClr val="accent2">
                <a:lumMod val="51000"/>
              </a:schemeClr>
            </a:gs>
            <a:gs pos="100000">
              <a:schemeClr val="accent2">
                <a:lumMod val="87000"/>
                <a:lumOff val="13000"/>
              </a:schemeClr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night, star, dark, outdoor object&#10;&#10;Description automatically generated">
            <a:extLst>
              <a:ext uri="{FF2B5EF4-FFF2-40B4-BE49-F238E27FC236}">
                <a16:creationId xmlns:a16="http://schemas.microsoft.com/office/drawing/2014/main" id="{4889537D-D223-EBF8-106D-9FA35F7DCFF2}"/>
              </a:ext>
            </a:extLst>
          </p:cNvPr>
          <p:cNvPicPr>
            <a:picLocks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2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82D9BFF-9215-D7C1-3641-5B8CAD3B63BE}"/>
              </a:ext>
            </a:extLst>
          </p:cNvPr>
          <p:cNvSpPr/>
          <p:nvPr userDrawn="1"/>
        </p:nvSpPr>
        <p:spPr>
          <a:xfrm>
            <a:off x="11506200" y="0"/>
            <a:ext cx="6858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ED8A79-6D17-4351-583F-1863C3F946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0FF9F32E-65A7-074C-AFA1-DE0771000F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683A4D-7147-EECB-1BE0-C377822C4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Artist portfolio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B898CF1-5EAF-4CC6-9FAA-1876C8791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11480"/>
            <a:ext cx="10058400" cy="1463040"/>
          </a:xfrm>
        </p:spPr>
        <p:txBody>
          <a:bodyPr/>
          <a:lstStyle>
            <a:lvl1pPr algn="ctr">
              <a:defRPr sz="4800" baseline="0"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noFill/>
                <a:effectLst>
                  <a:glow rad="88900">
                    <a:schemeClr val="accent1">
                      <a:alpha val="50000"/>
                    </a:schemeClr>
                  </a:glo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D3AC86E-49B7-50FF-A00E-752D58D8070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527048" y="1746504"/>
            <a:ext cx="9144000" cy="46268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4813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51B54D94-A660-E95A-13FA-7258FE32BD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0"/>
            <a:ext cx="1218895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CC9C56-E571-EEF0-909A-C061564A7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2276856"/>
            <a:ext cx="10972800" cy="2304288"/>
          </a:xfrm>
        </p:spPr>
        <p:txBody>
          <a:bodyPr/>
          <a:lstStyle>
            <a:lvl1pPr algn="ctr">
              <a:lnSpc>
                <a:spcPct val="100000"/>
              </a:lnSpc>
              <a:defRPr sz="7500" spc="300" baseline="0"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noFill/>
                <a:effectLst>
                  <a:glow rad="88900">
                    <a:schemeClr val="accent1">
                      <a:alpha val="50000"/>
                    </a:schemeClr>
                  </a:glo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70D91A5-0AB1-06A2-2C29-6741EDCDE8E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438400" y="4864608"/>
            <a:ext cx="7315200" cy="457200"/>
          </a:xfrm>
        </p:spPr>
        <p:txBody>
          <a:bodyPr lIns="91440" tIns="45720" rIns="91440" bIns="4572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venir Next LT Pro" panose="020B0504020202020204" pitchFamily="34" charset="0"/>
              <a:buNone/>
              <a:defRPr sz="2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F7E6DF3-0749-9B9B-7923-2E278ED3F6EB}"/>
              </a:ext>
            </a:extLst>
          </p:cNvPr>
          <p:cNvGrpSpPr/>
          <p:nvPr userDrawn="1"/>
        </p:nvGrpSpPr>
        <p:grpSpPr>
          <a:xfrm>
            <a:off x="2438400" y="308846"/>
            <a:ext cx="758856" cy="407978"/>
            <a:chOff x="5356890" y="1645652"/>
            <a:chExt cx="758856" cy="40797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3C17661-C5A7-1E86-B269-0EF2BFE8CBFC}"/>
                </a:ext>
              </a:extLst>
            </p:cNvPr>
            <p:cNvGrpSpPr/>
            <p:nvPr/>
          </p:nvGrpSpPr>
          <p:grpSpPr>
            <a:xfrm>
              <a:off x="5985117" y="1935059"/>
              <a:ext cx="130629" cy="118571"/>
              <a:chOff x="6030685" y="1226904"/>
              <a:chExt cx="130629" cy="118571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BFB539CC-B146-6843-73BE-8ECDD72310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5999" y="1226904"/>
                <a:ext cx="0" cy="11857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BC2D8766-A3D6-4922-40E2-984C8667EC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30685" y="1286189"/>
                <a:ext cx="130629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BD04B7F-EA14-B699-0115-B4FBA48967DA}"/>
                </a:ext>
              </a:extLst>
            </p:cNvPr>
            <p:cNvGrpSpPr/>
            <p:nvPr/>
          </p:nvGrpSpPr>
          <p:grpSpPr>
            <a:xfrm>
              <a:off x="5356890" y="1645652"/>
              <a:ext cx="130629" cy="118571"/>
              <a:chOff x="6030685" y="1226904"/>
              <a:chExt cx="130629" cy="118571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39E4A898-5091-06B7-31A4-2F4BD0A8AB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5999" y="1226904"/>
                <a:ext cx="0" cy="11857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6C7E0BBD-DB58-6B1E-89A0-75FD8172226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30685" y="1286189"/>
                <a:ext cx="130629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1718500-04AE-2662-CB68-E61012D40F4D}"/>
              </a:ext>
            </a:extLst>
          </p:cNvPr>
          <p:cNvGrpSpPr/>
          <p:nvPr userDrawn="1"/>
        </p:nvGrpSpPr>
        <p:grpSpPr>
          <a:xfrm>
            <a:off x="9514958" y="5911340"/>
            <a:ext cx="130629" cy="118571"/>
            <a:chOff x="6030685" y="1226904"/>
            <a:chExt cx="130629" cy="118571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A6F8D78-37EB-EBA1-D348-DE3C2479189A}"/>
                </a:ext>
              </a:extLst>
            </p:cNvPr>
            <p:cNvCxnSpPr>
              <a:cxnSpLocks/>
            </p:cNvCxnSpPr>
            <p:nvPr/>
          </p:nvCxnSpPr>
          <p:spPr>
            <a:xfrm>
              <a:off x="6095999" y="1226904"/>
              <a:ext cx="0" cy="11857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E1D1B7C-66C9-F054-1DE2-8BD5AE32DE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30685" y="1286189"/>
              <a:ext cx="13062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Graphic 2" descr="Open quotation mark with solid fill">
            <a:extLst>
              <a:ext uri="{FF2B5EF4-FFF2-40B4-BE49-F238E27FC236}">
                <a16:creationId xmlns:a16="http://schemas.microsoft.com/office/drawing/2014/main" id="{C1622987-6F07-82F4-6993-C86F05543B9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2514600" cy="2514600"/>
          </a:xfrm>
          <a:prstGeom prst="rect">
            <a:avLst/>
          </a:prstGeom>
          <a:effectLst>
            <a:glow rad="88900">
              <a:schemeClr val="accent4"/>
            </a:glow>
          </a:effectLst>
        </p:spPr>
      </p:pic>
      <p:pic>
        <p:nvPicPr>
          <p:cNvPr id="4" name="Graphic 3" descr="Closed quotation mark with solid fill">
            <a:extLst>
              <a:ext uri="{FF2B5EF4-FFF2-40B4-BE49-F238E27FC236}">
                <a16:creationId xmlns:a16="http://schemas.microsoft.com/office/drawing/2014/main" id="{C5361871-07DF-3357-22D3-3F570A054DF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45587" y="4343400"/>
            <a:ext cx="2514600" cy="2514600"/>
          </a:xfrm>
          <a:prstGeom prst="rect">
            <a:avLst/>
          </a:prstGeom>
          <a:effectLst>
            <a:glow rad="88900">
              <a:schemeClr val="accent4"/>
            </a:glow>
          </a:effectLst>
        </p:spPr>
      </p:pic>
    </p:spTree>
    <p:extLst>
      <p:ext uri="{BB962C8B-B14F-4D97-AF65-F5344CB8AC3E}">
        <p14:creationId xmlns:p14="http://schemas.microsoft.com/office/powerpoint/2010/main" val="3409926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626F0957-B1E8-D378-3433-9200445ED1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A02A864C-8800-78BF-C233-F7E776A8C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3465576"/>
            <a:ext cx="4572000" cy="2971800"/>
          </a:xfrm>
        </p:spPr>
        <p:txBody>
          <a:bodyPr anchor="t"/>
          <a:lstStyle>
            <a:lvl1pPr algn="l">
              <a:defRPr sz="6000" spc="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5928010-8374-8DD4-FDB9-039431A1FA7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72200" y="411480"/>
            <a:ext cx="4572000" cy="2971800"/>
          </a:xfrm>
        </p:spPr>
        <p:txBody>
          <a:bodyPr anchor="b">
            <a:noAutofit/>
          </a:bodyPr>
          <a:lstStyle>
            <a:lvl1pPr marL="0" indent="0" algn="l">
              <a:buNone/>
              <a:defRPr sz="4800" cap="all" spc="100" baseline="0"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noFill/>
                <a:effectLst>
                  <a:glow rad="88900">
                    <a:schemeClr val="accent1">
                      <a:alpha val="50000"/>
                    </a:schemeClr>
                  </a:glow>
                </a:effectLst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ED814783-DCD3-01AF-31DA-0DE467C2E6A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5256" y="731520"/>
            <a:ext cx="1828800" cy="1828800"/>
          </a:xfr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3FB359-307F-AC69-018E-6C5BCCA6D174}"/>
              </a:ext>
            </a:extLst>
          </p:cNvPr>
          <p:cNvSpPr/>
          <p:nvPr userDrawn="1"/>
        </p:nvSpPr>
        <p:spPr>
          <a:xfrm>
            <a:off x="11506200" y="0"/>
            <a:ext cx="6858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09C72E25-4491-C216-507C-41887070D5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506200" y="305844"/>
            <a:ext cx="685800" cy="564397"/>
          </a:xfrm>
        </p:spPr>
        <p:txBody>
          <a:bodyPr/>
          <a:lstStyle/>
          <a:p>
            <a:fld id="{0FF9F32E-65A7-074C-AFA1-DE0771000F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7AE09517-4B1C-7F76-176E-4D192817C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923322" y="4264223"/>
            <a:ext cx="3851557" cy="365125"/>
          </a:xfrm>
        </p:spPr>
        <p:txBody>
          <a:bodyPr/>
          <a:lstStyle/>
          <a:p>
            <a:r>
              <a:rPr lang="en-US" dirty="0"/>
              <a:t>Artist portfolio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7207ABA-83DE-FEF4-AB14-2B18B90DAE9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31694" y="388911"/>
            <a:ext cx="1229929" cy="1229929"/>
          </a:xfrm>
          <a:custGeom>
            <a:avLst/>
            <a:gdLst>
              <a:gd name="connsiteX0" fmla="*/ 369546 w 739092"/>
              <a:gd name="connsiteY0" fmla="*/ 0 h 739092"/>
              <a:gd name="connsiteX1" fmla="*/ 739092 w 739092"/>
              <a:gd name="connsiteY1" fmla="*/ 369546 h 739092"/>
              <a:gd name="connsiteX2" fmla="*/ 369546 w 739092"/>
              <a:gd name="connsiteY2" fmla="*/ 739092 h 739092"/>
              <a:gd name="connsiteX3" fmla="*/ 0 w 739092"/>
              <a:gd name="connsiteY3" fmla="*/ 369546 h 739092"/>
              <a:gd name="connsiteX4" fmla="*/ 369546 w 739092"/>
              <a:gd name="connsiteY4" fmla="*/ 0 h 739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092" h="739092">
                <a:moveTo>
                  <a:pt x="369546" y="0"/>
                </a:moveTo>
                <a:cubicBezTo>
                  <a:pt x="573641" y="0"/>
                  <a:pt x="739092" y="165451"/>
                  <a:pt x="739092" y="369546"/>
                </a:cubicBezTo>
                <a:cubicBezTo>
                  <a:pt x="739092" y="573641"/>
                  <a:pt x="573641" y="739092"/>
                  <a:pt x="369546" y="739092"/>
                </a:cubicBezTo>
                <a:cubicBezTo>
                  <a:pt x="165451" y="739092"/>
                  <a:pt x="0" y="573641"/>
                  <a:pt x="0" y="369546"/>
                </a:cubicBezTo>
                <a:cubicBezTo>
                  <a:pt x="0" y="165451"/>
                  <a:pt x="165451" y="0"/>
                  <a:pt x="369546" y="0"/>
                </a:cubicBezTo>
                <a:close/>
              </a:path>
            </a:pathLst>
          </a:cu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0584C47-C9D0-30E1-271B-AB28CAD2EC6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14019" y="1648664"/>
            <a:ext cx="544009" cy="544009"/>
          </a:xfrm>
          <a:custGeom>
            <a:avLst/>
            <a:gdLst>
              <a:gd name="connsiteX0" fmla="*/ 369546 w 739092"/>
              <a:gd name="connsiteY0" fmla="*/ 0 h 739092"/>
              <a:gd name="connsiteX1" fmla="*/ 739092 w 739092"/>
              <a:gd name="connsiteY1" fmla="*/ 369546 h 739092"/>
              <a:gd name="connsiteX2" fmla="*/ 369546 w 739092"/>
              <a:gd name="connsiteY2" fmla="*/ 739092 h 739092"/>
              <a:gd name="connsiteX3" fmla="*/ 0 w 739092"/>
              <a:gd name="connsiteY3" fmla="*/ 369546 h 739092"/>
              <a:gd name="connsiteX4" fmla="*/ 369546 w 739092"/>
              <a:gd name="connsiteY4" fmla="*/ 0 h 739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092" h="739092">
                <a:moveTo>
                  <a:pt x="369546" y="0"/>
                </a:moveTo>
                <a:cubicBezTo>
                  <a:pt x="573641" y="0"/>
                  <a:pt x="739092" y="165451"/>
                  <a:pt x="739092" y="369546"/>
                </a:cubicBezTo>
                <a:cubicBezTo>
                  <a:pt x="739092" y="573641"/>
                  <a:pt x="573641" y="739092"/>
                  <a:pt x="369546" y="739092"/>
                </a:cubicBezTo>
                <a:cubicBezTo>
                  <a:pt x="165451" y="739092"/>
                  <a:pt x="0" y="573641"/>
                  <a:pt x="0" y="369546"/>
                </a:cubicBezTo>
                <a:cubicBezTo>
                  <a:pt x="0" y="165451"/>
                  <a:pt x="165451" y="0"/>
                  <a:pt x="369546" y="0"/>
                </a:cubicBezTo>
                <a:close/>
              </a:path>
            </a:pathLst>
          </a:cu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0AC422E8-DC69-305E-B9F9-34585546061C}"/>
              </a:ext>
            </a:extLst>
          </p:cNvPr>
          <p:cNvGrpSpPr/>
          <p:nvPr userDrawn="1"/>
        </p:nvGrpSpPr>
        <p:grpSpPr>
          <a:xfrm>
            <a:off x="6252451" y="5475214"/>
            <a:ext cx="758856" cy="407978"/>
            <a:chOff x="5356890" y="1645652"/>
            <a:chExt cx="758856" cy="40797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3AFFC8A-519F-D12F-1FD3-1688ED387970}"/>
                </a:ext>
              </a:extLst>
            </p:cNvPr>
            <p:cNvGrpSpPr/>
            <p:nvPr/>
          </p:nvGrpSpPr>
          <p:grpSpPr>
            <a:xfrm>
              <a:off x="5985117" y="1935059"/>
              <a:ext cx="130629" cy="118571"/>
              <a:chOff x="6030685" y="1226904"/>
              <a:chExt cx="130629" cy="118571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745F665E-2734-A9F9-4EBF-4461BE7096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5999" y="1226904"/>
                <a:ext cx="0" cy="11857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3D9C651-11F2-7F21-86A5-908E230F3B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30685" y="1286189"/>
                <a:ext cx="130629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D218A8B-6D75-3063-584B-36E1A948A7F8}"/>
                </a:ext>
              </a:extLst>
            </p:cNvPr>
            <p:cNvGrpSpPr/>
            <p:nvPr/>
          </p:nvGrpSpPr>
          <p:grpSpPr>
            <a:xfrm>
              <a:off x="5356890" y="1645652"/>
              <a:ext cx="130629" cy="118571"/>
              <a:chOff x="6030685" y="1226904"/>
              <a:chExt cx="130629" cy="118571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FD732BA-8887-8927-FDDD-2FD09159AB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5999" y="1226904"/>
                <a:ext cx="0" cy="11857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1A7EB201-C37A-C7B7-4111-2C0DA0E91A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30685" y="1286189"/>
                <a:ext cx="130629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Picture Placeholder 32">
            <a:extLst>
              <a:ext uri="{FF2B5EF4-FFF2-40B4-BE49-F238E27FC236}">
                <a16:creationId xmlns:a16="http://schemas.microsoft.com/office/drawing/2014/main" id="{CC1E2C41-07F9-2447-A81B-56D1CAF491E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29000" y="731520"/>
            <a:ext cx="1828800" cy="1828800"/>
          </a:xfr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32">
            <a:extLst>
              <a:ext uri="{FF2B5EF4-FFF2-40B4-BE49-F238E27FC236}">
                <a16:creationId xmlns:a16="http://schemas.microsoft.com/office/drawing/2014/main" id="{1B3619F3-58A1-5DD9-CEC3-443AE340F47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5256" y="3639312"/>
            <a:ext cx="1828800" cy="1828800"/>
          </a:xfr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32">
            <a:extLst>
              <a:ext uri="{FF2B5EF4-FFF2-40B4-BE49-F238E27FC236}">
                <a16:creationId xmlns:a16="http://schemas.microsoft.com/office/drawing/2014/main" id="{8A39E517-763A-0C6C-8D86-96F8ACD3F0F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429000" y="3639312"/>
            <a:ext cx="1828800" cy="1828800"/>
          </a:xfr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C54B6C0E-EC4F-DFCF-0E92-E44CC38B60B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6656" y="2770632"/>
            <a:ext cx="2286000" cy="2286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cap="all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4">
            <a:extLst>
              <a:ext uri="{FF2B5EF4-FFF2-40B4-BE49-F238E27FC236}">
                <a16:creationId xmlns:a16="http://schemas.microsoft.com/office/drawing/2014/main" id="{6BE8367A-E9C8-6D3A-B89C-B4AC0593248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76656" y="3044952"/>
            <a:ext cx="2286000" cy="2286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99FE20AE-68BC-1413-239A-FF86E5B2CBE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00400" y="2770632"/>
            <a:ext cx="2286000" cy="2286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cap="all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70E4448C-4B67-78FD-EE0E-74513CBF30B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200400" y="3044952"/>
            <a:ext cx="2286000" cy="2286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95775615-C5F4-5DEC-8DCC-A2C7CF01265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76656" y="5660136"/>
            <a:ext cx="2286000" cy="2286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cap="all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4">
            <a:extLst>
              <a:ext uri="{FF2B5EF4-FFF2-40B4-BE49-F238E27FC236}">
                <a16:creationId xmlns:a16="http://schemas.microsoft.com/office/drawing/2014/main" id="{9675777C-054C-3387-8B8A-A242C6BB8C9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76656" y="5916168"/>
            <a:ext cx="2286000" cy="2286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A58052D7-3988-A06B-FA10-6F6A8DABDE8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200400" y="5660136"/>
            <a:ext cx="2286000" cy="2286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cap="all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D6CA902C-BF0D-CE18-E073-8677E7A36DC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200400" y="5916168"/>
            <a:ext cx="2286000" cy="2286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4105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bg>
      <p:bgPr>
        <a:gradFill>
          <a:gsLst>
            <a:gs pos="14000">
              <a:schemeClr val="accent2">
                <a:lumMod val="56000"/>
              </a:schemeClr>
            </a:gs>
            <a:gs pos="68000">
              <a:schemeClr val="accent2">
                <a:lumMod val="51000"/>
              </a:schemeClr>
            </a:gs>
            <a:gs pos="100000">
              <a:schemeClr val="accent2">
                <a:lumMod val="87000"/>
                <a:lumOff val="13000"/>
              </a:schemeClr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night, star, dark, outdoor object&#10;&#10;Description automatically generated">
            <a:extLst>
              <a:ext uri="{FF2B5EF4-FFF2-40B4-BE49-F238E27FC236}">
                <a16:creationId xmlns:a16="http://schemas.microsoft.com/office/drawing/2014/main" id="{4889537D-D223-EBF8-106D-9FA35F7DCFF2}"/>
              </a:ext>
            </a:extLst>
          </p:cNvPr>
          <p:cNvPicPr>
            <a:picLocks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2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82D9BFF-9215-D7C1-3641-5B8CAD3B63BE}"/>
              </a:ext>
            </a:extLst>
          </p:cNvPr>
          <p:cNvSpPr/>
          <p:nvPr userDrawn="1"/>
        </p:nvSpPr>
        <p:spPr>
          <a:xfrm>
            <a:off x="11506200" y="0"/>
            <a:ext cx="6858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ED8A79-6D17-4351-583F-1863C3F946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0FF9F32E-65A7-074C-AFA1-DE0771000F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683A4D-7147-EECB-1BE0-C377822C4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Artist portfolio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B898CF1-5EAF-4CC6-9FAA-1876C8791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11480"/>
            <a:ext cx="10058400" cy="1463040"/>
          </a:xfrm>
        </p:spPr>
        <p:txBody>
          <a:bodyPr/>
          <a:lstStyle>
            <a:lvl1pPr algn="ctr">
              <a:defRPr sz="4800" baseline="0"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noFill/>
                <a:effectLst>
                  <a:glow rad="88900">
                    <a:schemeClr val="accent1">
                      <a:alpha val="50000"/>
                    </a:schemeClr>
                  </a:glo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Picture Placeholder 32">
            <a:extLst>
              <a:ext uri="{FF2B5EF4-FFF2-40B4-BE49-F238E27FC236}">
                <a16:creationId xmlns:a16="http://schemas.microsoft.com/office/drawing/2014/main" id="{D59D2AFD-AE64-4339-7CDB-3DD066F5582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304288" y="2029968"/>
            <a:ext cx="1161288" cy="1161288"/>
          </a:xfr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32">
            <a:extLst>
              <a:ext uri="{FF2B5EF4-FFF2-40B4-BE49-F238E27FC236}">
                <a16:creationId xmlns:a16="http://schemas.microsoft.com/office/drawing/2014/main" id="{38B919D9-E814-F645-0AF3-FFA11195E1F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34840" y="2029968"/>
            <a:ext cx="1161288" cy="1161288"/>
          </a:xfr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32">
            <a:extLst>
              <a:ext uri="{FF2B5EF4-FFF2-40B4-BE49-F238E27FC236}">
                <a16:creationId xmlns:a16="http://schemas.microsoft.com/office/drawing/2014/main" id="{CD5F1B33-59FF-5DF7-92BE-AC407C41B10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65392" y="2029968"/>
            <a:ext cx="1161288" cy="1161288"/>
          </a:xfr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32">
            <a:extLst>
              <a:ext uri="{FF2B5EF4-FFF2-40B4-BE49-F238E27FC236}">
                <a16:creationId xmlns:a16="http://schemas.microsoft.com/office/drawing/2014/main" id="{94278D97-AAC1-8A57-4E6A-FED431C503F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695944" y="2029968"/>
            <a:ext cx="1161288" cy="1161288"/>
          </a:xfr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66A71983-0DE8-2493-8818-E23E50EF2A5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56232" y="3337560"/>
            <a:ext cx="2057400" cy="2286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cap="all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4">
            <a:extLst>
              <a:ext uri="{FF2B5EF4-FFF2-40B4-BE49-F238E27FC236}">
                <a16:creationId xmlns:a16="http://schemas.microsoft.com/office/drawing/2014/main" id="{B8C03535-1398-522D-EF10-1E268334DE2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856232" y="3621024"/>
            <a:ext cx="2057400" cy="2286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4">
            <a:extLst>
              <a:ext uri="{FF2B5EF4-FFF2-40B4-BE49-F238E27FC236}">
                <a16:creationId xmlns:a16="http://schemas.microsoft.com/office/drawing/2014/main" id="{01B9EFB2-F836-F7BB-7D53-CE78762C7E3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986784" y="3337560"/>
            <a:ext cx="2057400" cy="2286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cap="all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4">
            <a:extLst>
              <a:ext uri="{FF2B5EF4-FFF2-40B4-BE49-F238E27FC236}">
                <a16:creationId xmlns:a16="http://schemas.microsoft.com/office/drawing/2014/main" id="{DFEE0B9D-57B3-D1D9-7ED4-B9E3288EF12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986784" y="3621024"/>
            <a:ext cx="2057400" cy="2286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16BEA73F-3C01-76EC-25FF-0DBB7106167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17336" y="3337560"/>
            <a:ext cx="2057400" cy="2286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cap="all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24">
            <a:extLst>
              <a:ext uri="{FF2B5EF4-FFF2-40B4-BE49-F238E27FC236}">
                <a16:creationId xmlns:a16="http://schemas.microsoft.com/office/drawing/2014/main" id="{DC93F953-0B73-037F-091F-7E2FF6BD0E3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117336" y="3621024"/>
            <a:ext cx="2057400" cy="2286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13A3D482-C22D-3BB8-214A-177BA06EC03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247888" y="3337560"/>
            <a:ext cx="2057400" cy="2286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cap="all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77E8C9D5-9F88-2406-1368-68DE7C02C1D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247888" y="3621024"/>
            <a:ext cx="2057400" cy="2286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32">
            <a:extLst>
              <a:ext uri="{FF2B5EF4-FFF2-40B4-BE49-F238E27FC236}">
                <a16:creationId xmlns:a16="http://schemas.microsoft.com/office/drawing/2014/main" id="{205026C5-5AB6-E386-0F49-54DECB56EF2B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2304288" y="4443984"/>
            <a:ext cx="1161288" cy="1161288"/>
          </a:xfr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32">
            <a:extLst>
              <a:ext uri="{FF2B5EF4-FFF2-40B4-BE49-F238E27FC236}">
                <a16:creationId xmlns:a16="http://schemas.microsoft.com/office/drawing/2014/main" id="{24BB6DE6-5012-C071-6E3D-2375DB6A4706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434840" y="4443984"/>
            <a:ext cx="1161288" cy="1161288"/>
          </a:xfr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32">
            <a:extLst>
              <a:ext uri="{FF2B5EF4-FFF2-40B4-BE49-F238E27FC236}">
                <a16:creationId xmlns:a16="http://schemas.microsoft.com/office/drawing/2014/main" id="{FD8FEB5F-05E7-5453-5E82-3D9497D679B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565392" y="4443984"/>
            <a:ext cx="1161288" cy="1161288"/>
          </a:xfr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32">
            <a:extLst>
              <a:ext uri="{FF2B5EF4-FFF2-40B4-BE49-F238E27FC236}">
                <a16:creationId xmlns:a16="http://schemas.microsoft.com/office/drawing/2014/main" id="{1DEFE8AB-6804-17DA-A502-91A147022386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695944" y="4443984"/>
            <a:ext cx="1161288" cy="1161288"/>
          </a:xfr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4">
            <a:extLst>
              <a:ext uri="{FF2B5EF4-FFF2-40B4-BE49-F238E27FC236}">
                <a16:creationId xmlns:a16="http://schemas.microsoft.com/office/drawing/2014/main" id="{33E93BCD-0A6B-B41C-080B-6BE64A30A63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856232" y="5760720"/>
            <a:ext cx="2057400" cy="2286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cap="all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6DB74E4-F413-F05E-B7E9-8035CB14EF3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856232" y="6044184"/>
            <a:ext cx="2057400" cy="2286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4">
            <a:extLst>
              <a:ext uri="{FF2B5EF4-FFF2-40B4-BE49-F238E27FC236}">
                <a16:creationId xmlns:a16="http://schemas.microsoft.com/office/drawing/2014/main" id="{AE1B3FA7-CA7F-D6E1-3E82-CDA7F248396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986784" y="5760720"/>
            <a:ext cx="2057400" cy="2286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cap="all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2507DA11-7D81-6FF8-7E8D-836D577A5804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986784" y="6044184"/>
            <a:ext cx="2057400" cy="2286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0683AD1C-42B9-5075-A7E6-D00C2351A83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17336" y="5760720"/>
            <a:ext cx="2057400" cy="2286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cap="all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2B7FD79-5111-2466-C939-FE3D456F0422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117336" y="6044184"/>
            <a:ext cx="2057400" cy="2286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3B9CF558-A9E0-DBA9-FB0B-944DF4A9170C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247888" y="5760720"/>
            <a:ext cx="2057400" cy="2286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cap="all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4">
            <a:extLst>
              <a:ext uri="{FF2B5EF4-FFF2-40B4-BE49-F238E27FC236}">
                <a16:creationId xmlns:a16="http://schemas.microsoft.com/office/drawing/2014/main" id="{30B836D5-F88C-EB16-B132-4755527FABA6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8247888" y="6044184"/>
            <a:ext cx="2057400" cy="2286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6827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Background pattern&#10;&#10;Description automatically generated">
            <a:extLst>
              <a:ext uri="{FF2B5EF4-FFF2-40B4-BE49-F238E27FC236}">
                <a16:creationId xmlns:a16="http://schemas.microsoft.com/office/drawing/2014/main" id="{95781003-A1B2-4E8D-E01D-57F7E4DD97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FEFEA80-D2B3-224F-A369-155169EACE7D}"/>
              </a:ext>
            </a:extLst>
          </p:cNvPr>
          <p:cNvSpPr/>
          <p:nvPr userDrawn="1"/>
        </p:nvSpPr>
        <p:spPr>
          <a:xfrm>
            <a:off x="11506200" y="0"/>
            <a:ext cx="6858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0E14E0-D6CD-7F40-2CF4-DDD5342C95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9F32E-65A7-074C-AFA1-DE0771000F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BE7979-D61A-0CFB-5E3A-D5A502E74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Artist portfolio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0FAA5B0-D3B4-B4FE-6316-757778B7D0F3}"/>
              </a:ext>
            </a:extLst>
          </p:cNvPr>
          <p:cNvGrpSpPr/>
          <p:nvPr userDrawn="1"/>
        </p:nvGrpSpPr>
        <p:grpSpPr>
          <a:xfrm>
            <a:off x="914400" y="5766751"/>
            <a:ext cx="1146629" cy="440375"/>
            <a:chOff x="6121326" y="1520019"/>
            <a:chExt cx="1146629" cy="44037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C2F4EEB-D762-DBAD-3785-ED646442977E}"/>
                </a:ext>
              </a:extLst>
            </p:cNvPr>
            <p:cNvGrpSpPr/>
            <p:nvPr/>
          </p:nvGrpSpPr>
          <p:grpSpPr>
            <a:xfrm>
              <a:off x="7137326" y="1520019"/>
              <a:ext cx="130629" cy="118571"/>
              <a:chOff x="6030685" y="1226904"/>
              <a:chExt cx="130629" cy="118571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61FCA19C-7C0E-46A5-EC8A-C5CD415BBF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5999" y="1226904"/>
                <a:ext cx="0" cy="11857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D277FB6A-C170-4720-3F4D-4647E21EDE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30685" y="1286189"/>
                <a:ext cx="130629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9BAD5B7-C314-9154-C552-93B8D69A669D}"/>
                </a:ext>
              </a:extLst>
            </p:cNvPr>
            <p:cNvGrpSpPr/>
            <p:nvPr/>
          </p:nvGrpSpPr>
          <p:grpSpPr>
            <a:xfrm>
              <a:off x="6629326" y="1841823"/>
              <a:ext cx="130629" cy="118571"/>
              <a:chOff x="6030685" y="1226904"/>
              <a:chExt cx="130629" cy="118571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20B3138A-DB46-2D57-ACA0-D30761E8F5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5999" y="1226904"/>
                <a:ext cx="0" cy="11857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15E7752F-2E2D-F5A0-22D7-F966551884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30685" y="1286189"/>
                <a:ext cx="130629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2C9FF93-EE3B-DC6C-FA13-88B0634728A4}"/>
                </a:ext>
              </a:extLst>
            </p:cNvPr>
            <p:cNvGrpSpPr/>
            <p:nvPr/>
          </p:nvGrpSpPr>
          <p:grpSpPr>
            <a:xfrm>
              <a:off x="6121326" y="1841823"/>
              <a:ext cx="130629" cy="118571"/>
              <a:chOff x="6030685" y="1226904"/>
              <a:chExt cx="130629" cy="118571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E16E4233-1489-968E-5D56-1B2783EC04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5999" y="1226904"/>
                <a:ext cx="0" cy="11857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8B20F054-D6D9-6D3A-A70C-E772242417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30685" y="1286189"/>
                <a:ext cx="130629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407A7CA8-B64F-0B3A-A6A6-D2CF1C5B523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72200" y="576072"/>
            <a:ext cx="5029200" cy="571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3" name="Title 6">
            <a:extLst>
              <a:ext uri="{FF2B5EF4-FFF2-40B4-BE49-F238E27FC236}">
                <a16:creationId xmlns:a16="http://schemas.microsoft.com/office/drawing/2014/main" id="{09757EC8-7872-3710-4B84-93255E208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11480"/>
            <a:ext cx="4800600" cy="2971800"/>
          </a:xfrm>
        </p:spPr>
        <p:txBody>
          <a:bodyPr anchor="b"/>
          <a:lstStyle>
            <a:lvl1pPr algn="l">
              <a:defRPr sz="6000" spc="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02D2C353-C5BA-8AD4-07E1-FF71599710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3456432"/>
            <a:ext cx="4800600" cy="2971800"/>
          </a:xfrm>
        </p:spPr>
        <p:txBody>
          <a:bodyPr anchor="t">
            <a:noAutofit/>
          </a:bodyPr>
          <a:lstStyle>
            <a:lvl1pPr marL="0" indent="0" algn="l">
              <a:buNone/>
              <a:defRPr sz="4800" cap="all" spc="100" baseline="0"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noFill/>
                <a:effectLst>
                  <a:glow rad="88900">
                    <a:schemeClr val="accent1">
                      <a:alpha val="50000"/>
                    </a:schemeClr>
                  </a:glow>
                </a:effectLst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64839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725011" y="2569794"/>
            <a:ext cx="5747854" cy="132556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81691" y="1825625"/>
            <a:ext cx="6794464" cy="44340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7408A5-8309-0BCD-292D-A76529B192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0" y="305844"/>
            <a:ext cx="685800" cy="564397"/>
          </a:xfrm>
          <a:prstGeom prst="rect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 algn="ctr">
              <a:defRPr sz="1800" b="1" i="0" cap="all" baseline="0">
                <a:ln w="12700"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FF9F32E-65A7-074C-AFA1-DE0771000F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70A6D44E-73A1-6D20-9BFD-A3697AAECC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9923322" y="4264223"/>
            <a:ext cx="3851557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1" i="0" cap="all" spc="200" baseline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Artist portfolio</a:t>
            </a:r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53" r:id="rId11"/>
    <p:sldLayoutId id="2147483668" r:id="rId12"/>
    <p:sldLayoutId id="2147483669" r:id="rId13"/>
    <p:sldLayoutId id="2147483670" r:id="rId14"/>
    <p:sldLayoutId id="2147483654" r:id="rId15"/>
    <p:sldLayoutId id="2147483671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8000" b="1" i="0" kern="1200" cap="all" spc="1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i="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1" i="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i="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i="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9">
            <a:extLst>
              <a:ext uri="{FF2B5EF4-FFF2-40B4-BE49-F238E27FC236}">
                <a16:creationId xmlns:a16="http://schemas.microsoft.com/office/drawing/2014/main" id="{D57F819F-8E60-16E3-41C9-6B442BD1C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3207" y="1772793"/>
            <a:ext cx="5464932" cy="3349487"/>
          </a:xfrm>
        </p:spPr>
        <p:txBody>
          <a:bodyPr/>
          <a:lstStyle/>
          <a:p>
            <a:pPr algn="ctr"/>
            <a:r>
              <a:rPr lang="en-US" sz="4400" b="0" i="0" u="none" strike="noStrike" cap="all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Music Genre Classification</a:t>
            </a:r>
            <a:r>
              <a:rPr lang="en-US" sz="4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  <a:endParaRPr lang="en-US" sz="4400" cap="all" spc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0BCDC90-DB42-F4A7-9C94-DF9E61B98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285514" y="4974594"/>
            <a:ext cx="2906486" cy="1883406"/>
          </a:xfrm>
          <a:custGeom>
            <a:avLst/>
            <a:gdLst>
              <a:gd name="connsiteX0" fmla="*/ 1693362 w 2730432"/>
              <a:gd name="connsiteY0" fmla="*/ 0 h 1769323"/>
              <a:gd name="connsiteX1" fmla="*/ 2640138 w 2730432"/>
              <a:gd name="connsiteY1" fmla="*/ 289200 h 1769323"/>
              <a:gd name="connsiteX2" fmla="*/ 2730432 w 2730432"/>
              <a:gd name="connsiteY2" fmla="*/ 356721 h 1769323"/>
              <a:gd name="connsiteX3" fmla="*/ 2730432 w 2730432"/>
              <a:gd name="connsiteY3" fmla="*/ 1769323 h 1769323"/>
              <a:gd name="connsiteX4" fmla="*/ 3836 w 2730432"/>
              <a:gd name="connsiteY4" fmla="*/ 1769323 h 1769323"/>
              <a:gd name="connsiteX5" fmla="*/ 0 w 2730432"/>
              <a:gd name="connsiteY5" fmla="*/ 1693363 h 1769323"/>
              <a:gd name="connsiteX6" fmla="*/ 1693362 w 2730432"/>
              <a:gd name="connsiteY6" fmla="*/ 0 h 176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30432" h="1769323">
                <a:moveTo>
                  <a:pt x="1693362" y="0"/>
                </a:moveTo>
                <a:cubicBezTo>
                  <a:pt x="2044069" y="0"/>
                  <a:pt x="2369875" y="106614"/>
                  <a:pt x="2640138" y="289200"/>
                </a:cubicBezTo>
                <a:lnTo>
                  <a:pt x="2730432" y="356721"/>
                </a:lnTo>
                <a:lnTo>
                  <a:pt x="2730432" y="1769323"/>
                </a:lnTo>
                <a:lnTo>
                  <a:pt x="3836" y="1769323"/>
                </a:lnTo>
                <a:lnTo>
                  <a:pt x="0" y="1693363"/>
                </a:lnTo>
                <a:cubicBezTo>
                  <a:pt x="0" y="758144"/>
                  <a:pt x="758144" y="0"/>
                  <a:pt x="1693362" y="0"/>
                </a:cubicBezTo>
                <a:close/>
              </a:path>
            </a:pathLst>
          </a:cu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17D76CD-5DAE-9D83-696B-E40F14EA153D}"/>
              </a:ext>
            </a:extLst>
          </p:cNvPr>
          <p:cNvSpPr txBox="1"/>
          <p:nvPr/>
        </p:nvSpPr>
        <p:spPr>
          <a:xfrm>
            <a:off x="6538451" y="5269966"/>
            <a:ext cx="2906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Serene Qasem, Jordan Carden, Chloe Gray</a:t>
            </a:r>
          </a:p>
        </p:txBody>
      </p:sp>
    </p:spTree>
    <p:extLst>
      <p:ext uri="{BB962C8B-B14F-4D97-AF65-F5344CB8AC3E}">
        <p14:creationId xmlns:p14="http://schemas.microsoft.com/office/powerpoint/2010/main" val="4029361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962E043-E8CC-5BC0-3509-B27ACF5B53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-14990"/>
            <a:ext cx="4828527" cy="6858000"/>
          </a:xfrm>
          <a:prstGeom prst="rect">
            <a:avLst/>
          </a:prstGeom>
          <a:gradFill flip="none" rotWithShape="1">
            <a:gsLst>
              <a:gs pos="33000">
                <a:schemeClr val="tx1">
                  <a:alpha val="0"/>
                </a:schemeClr>
              </a:gs>
              <a:gs pos="100000">
                <a:schemeClr val="tx1">
                  <a:alpha val="8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3239E9-6C2F-0D7A-050D-CD1A5D8CE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Overview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E5E675-A5AC-7A33-27B2-BB3FFA494F20}"/>
              </a:ext>
            </a:extLst>
          </p:cNvPr>
          <p:cNvSpPr txBox="1"/>
          <p:nvPr/>
        </p:nvSpPr>
        <p:spPr>
          <a:xfrm>
            <a:off x="606287" y="1441174"/>
            <a:ext cx="39855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The goal of this project is to classify music genres automatically based on audio characteristics. Organizes large music libraries/recommend songs based on a genre.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 approached CNN and Random Forest.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By comparing the two methods, we can see which approach works best and how to improve music categorization.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319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F08FE-51E8-FFCF-C7F0-7478EEFC6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noFill/>
                <a:effectLst>
                  <a:glow rad="88900">
                    <a:schemeClr val="accent1">
                      <a:alpha val="50000"/>
                    </a:schemeClr>
                  </a:glow>
                </a:effectLst>
              </a:rPr>
              <a:t>Data 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0EC8DE-CF2A-531A-4F99-DA3161C7D755}"/>
              </a:ext>
            </a:extLst>
          </p:cNvPr>
          <p:cNvSpPr txBox="1"/>
          <p:nvPr/>
        </p:nvSpPr>
        <p:spPr>
          <a:xfrm>
            <a:off x="5440016" y="2008751"/>
            <a:ext cx="48005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got our dataset from Kaggle, specifically </a:t>
            </a:r>
            <a:r>
              <a:rPr lang="en-US" i="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GTZAN Dataset - Music Genre Classification</a:t>
            </a:r>
          </a:p>
          <a:p>
            <a:pPr marL="285750" indent="-285750">
              <a:buFontTx/>
              <a:buChar char="-"/>
            </a:pPr>
            <a:r>
              <a:rPr lang="en-US" i="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have a collection of 10 genres with 100 audio files each, all having a length of 30 seconds.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is also a visual representation for each audio file.</a:t>
            </a:r>
          </a:p>
          <a:p>
            <a:pPr marL="285750" indent="-285750">
              <a:buFontTx/>
              <a:buChar char="-"/>
            </a:pPr>
            <a:r>
              <a:rPr lang="en-US" i="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Two CSV files containing features of the audio files (3-second and 30-second audio feature sets).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389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52CA9FA-1FA4-132A-B3EA-E5CE6E7EBE67}"/>
              </a:ext>
            </a:extLst>
          </p:cNvPr>
          <p:cNvSpPr txBox="1"/>
          <p:nvPr/>
        </p:nvSpPr>
        <p:spPr>
          <a:xfrm>
            <a:off x="397565" y="238538"/>
            <a:ext cx="62020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 (Image Processing)</a:t>
            </a:r>
            <a:endParaRPr lang="en-US" sz="4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CA5CAF-BFC6-D17C-E8F6-8228C167E402}"/>
              </a:ext>
            </a:extLst>
          </p:cNvPr>
          <p:cNvSpPr txBox="1"/>
          <p:nvPr/>
        </p:nvSpPr>
        <p:spPr>
          <a:xfrm>
            <a:off x="596349" y="1859339"/>
            <a:ext cx="51981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 unnecessary white borders from spectrograms to focus on the audio data.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Method: 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- convert images to grayscale.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- use contours to detect the largest bounding box.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- crop and save the images.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- 55% accuracy.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9" name="Content Placeholder 8">
            <a:extLst>
              <a:ext uri="{FF2B5EF4-FFF2-40B4-BE49-F238E27FC236}">
                <a16:creationId xmlns:a16="http://schemas.microsoft.com/office/drawing/2014/main" id="{64E86540-927F-1B8B-F9F1-4FEA44A5C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798" y="1461773"/>
            <a:ext cx="5467853" cy="427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157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E4F67A-1271-5E7D-CD34-DF3D80A3F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noFill/>
                <a:effectLst>
                  <a:glow rad="88900">
                    <a:schemeClr val="accent1">
                      <a:alpha val="50000"/>
                    </a:schemeClr>
                  </a:glow>
                </a:effectLst>
              </a:rPr>
              <a:t>Model loss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9B78720-4097-AA49-F30C-AB0F0CB5B82D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2979132" y="1746250"/>
            <a:ext cx="6240085" cy="4627563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E87B9BD-9B86-E970-1339-C2874A564E6E}"/>
              </a:ext>
            </a:extLst>
          </p:cNvPr>
          <p:cNvSpPr txBox="1"/>
          <p:nvPr/>
        </p:nvSpPr>
        <p:spPr>
          <a:xfrm>
            <a:off x="276991" y="2828835"/>
            <a:ext cx="27743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The validation loss is not reducing as quickly as the training loss is, suggesting overfitting.</a:t>
            </a:r>
          </a:p>
        </p:txBody>
      </p:sp>
    </p:spTree>
    <p:extLst>
      <p:ext uri="{BB962C8B-B14F-4D97-AF65-F5344CB8AC3E}">
        <p14:creationId xmlns:p14="http://schemas.microsoft.com/office/powerpoint/2010/main" val="1323106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4C9D76-BD58-0699-918D-F69EE3898F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1E1745-1CB7-7E86-32FE-31B196E62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noFill/>
                <a:effectLst>
                  <a:glow rad="88900">
                    <a:schemeClr val="accent1">
                      <a:alpha val="50000"/>
                    </a:schemeClr>
                  </a:glow>
                </a:effectLst>
              </a:rPr>
              <a:t>Confusion matrix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1B63752-587C-D117-B517-131CBA7BA138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3518052" y="1746250"/>
            <a:ext cx="5162246" cy="4627563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6DBA19-BE19-61A8-F518-A734E4973AAF}"/>
              </a:ext>
            </a:extLst>
          </p:cNvPr>
          <p:cNvSpPr txBox="1"/>
          <p:nvPr/>
        </p:nvSpPr>
        <p:spPr>
          <a:xfrm>
            <a:off x="576469" y="3248224"/>
            <a:ext cx="2723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Classical, Hip-Hop, and metal seem to be the best performing genres. 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181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EE8945D-0F6D-772D-CA37-DD1EB7CD730E}"/>
              </a:ext>
            </a:extLst>
          </p:cNvPr>
          <p:cNvSpPr txBox="1"/>
          <p:nvPr/>
        </p:nvSpPr>
        <p:spPr>
          <a:xfrm>
            <a:off x="8110331" y="278296"/>
            <a:ext cx="39259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FF202F-AA4B-0C4C-6BD4-227DE632A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798" y="523469"/>
            <a:ext cx="4896533" cy="58110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F38C7CC-DF8E-5149-E6EC-5899B999A74B}"/>
              </a:ext>
            </a:extLst>
          </p:cNvPr>
          <p:cNvSpPr txBox="1"/>
          <p:nvPr/>
        </p:nvSpPr>
        <p:spPr>
          <a:xfrm>
            <a:off x="765312" y="2763077"/>
            <a:ext cx="24484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This dataset performed the best, achieving near 89% accuracy on unseen data.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6CD8F1-8610-11CE-D958-4FF6227F1921}"/>
              </a:ext>
            </a:extLst>
          </p:cNvPr>
          <p:cNvSpPr txBox="1"/>
          <p:nvPr/>
        </p:nvSpPr>
        <p:spPr>
          <a:xfrm>
            <a:off x="8855765" y="2584174"/>
            <a:ext cx="22760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The smaller time window provides finer-grained details, which helps with classification.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832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E42A04-D06F-CBD6-728C-7C5D6A06F7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856EC5E-6AB4-64AB-1A7D-4C8EE8338EE4}"/>
              </a:ext>
            </a:extLst>
          </p:cNvPr>
          <p:cNvSpPr txBox="1"/>
          <p:nvPr/>
        </p:nvSpPr>
        <p:spPr>
          <a:xfrm>
            <a:off x="8110331" y="278296"/>
            <a:ext cx="39259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AE8CDE-2F8B-B5AB-1A0B-75114D3F4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141" y="537759"/>
            <a:ext cx="4686954" cy="57824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5FB57A-E9DA-FDBB-28D6-8039427A155F}"/>
              </a:ext>
            </a:extLst>
          </p:cNvPr>
          <p:cNvSpPr txBox="1"/>
          <p:nvPr/>
        </p:nvSpPr>
        <p:spPr>
          <a:xfrm>
            <a:off x="785191" y="2454965"/>
            <a:ext cx="20673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The longer time window might generalize better but seems to lose some precision for genre classification.</a:t>
            </a:r>
          </a:p>
        </p:txBody>
      </p:sp>
    </p:spTree>
    <p:extLst>
      <p:ext uri="{BB962C8B-B14F-4D97-AF65-F5344CB8AC3E}">
        <p14:creationId xmlns:p14="http://schemas.microsoft.com/office/powerpoint/2010/main" val="1228569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8CA9D-CDE3-38D4-E477-4393EE965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>
                <a:cs typeface="Calibri Light"/>
              </a:rPr>
              <a:t>Learned</a:t>
            </a:r>
            <a:br>
              <a:rPr lang="en-US" sz="6000" dirty="0">
                <a:cs typeface="Calibri Light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90B7F-6F5A-6593-8F35-02BCD8706C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What we 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8FF5CCA-DD88-E70E-4F38-54438C0EC71D}"/>
              </a:ext>
            </a:extLst>
          </p:cNvPr>
          <p:cNvSpPr txBox="1"/>
          <p:nvPr/>
        </p:nvSpPr>
        <p:spPr>
          <a:xfrm>
            <a:off x="993913" y="1749287"/>
            <a:ext cx="35681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remains a strong baseline for structure datasets. Won over CNN.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Combining CNN and Random Forest may improve genre classification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Reprocessing impacts CNN performance significantly (when we removed white borders).</a:t>
            </a:r>
          </a:p>
        </p:txBody>
      </p:sp>
    </p:spTree>
    <p:extLst>
      <p:ext uri="{BB962C8B-B14F-4D97-AF65-F5344CB8AC3E}">
        <p14:creationId xmlns:p14="http://schemas.microsoft.com/office/powerpoint/2010/main" val="837704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rtist Portfol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1E100"/>
      </a:accent1>
      <a:accent2>
        <a:srgbClr val="0A2965"/>
      </a:accent2>
      <a:accent3>
        <a:srgbClr val="FF8BE3"/>
      </a:accent3>
      <a:accent4>
        <a:srgbClr val="005AFF"/>
      </a:accent4>
      <a:accent5>
        <a:srgbClr val="C2F3FE"/>
      </a:accent5>
      <a:accent6>
        <a:srgbClr val="AB63F9"/>
      </a:accent6>
      <a:hlink>
        <a:srgbClr val="0563C1"/>
      </a:hlink>
      <a:folHlink>
        <a:srgbClr val="954F72"/>
      </a:folHlink>
    </a:clrScheme>
    <a:fontScheme name="Custom 41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sic-Design__Win32_EF_v9" id="{6D8C59B1-BD1A-4BB9-99AC-4C7CF4622DA4}" vid="{280C7942-0311-4692-9E28-F4BDDD8C8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a34b9e0-c5ee-4f18-9cb7-06924f155e0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091A904682344584D879FED1B91439" ma:contentTypeVersion="9" ma:contentTypeDescription="Create a new document." ma:contentTypeScope="" ma:versionID="d27b1830a506fa585ed4384fbb02a9d7">
  <xsd:schema xmlns:xsd="http://www.w3.org/2001/XMLSchema" xmlns:xs="http://www.w3.org/2001/XMLSchema" xmlns:p="http://schemas.microsoft.com/office/2006/metadata/properties" xmlns:ns3="ca34b9e0-c5ee-4f18-9cb7-06924f155e06" xmlns:ns4="ba016083-b6d1-4e7a-879d-a3e12cf7c802" targetNamespace="http://schemas.microsoft.com/office/2006/metadata/properties" ma:root="true" ma:fieldsID="700f3a55cfa24b445925c0452b9a9d32" ns3:_="" ns4:_="">
    <xsd:import namespace="ca34b9e0-c5ee-4f18-9cb7-06924f155e06"/>
    <xsd:import namespace="ba016083-b6d1-4e7a-879d-a3e12cf7c802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34b9e0-c5ee-4f18-9cb7-06924f155e06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016083-b6d1-4e7a-879d-a3e12cf7c802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1525FCA-5F26-4FB7-8881-79D5F2832922}">
  <ds:schemaRefs>
    <ds:schemaRef ds:uri="http://purl.org/dc/dcmitype/"/>
    <ds:schemaRef ds:uri="http://www.w3.org/XML/1998/namespace"/>
    <ds:schemaRef ds:uri="http://purl.org/dc/terms/"/>
    <ds:schemaRef ds:uri="http://purl.org/dc/elements/1.1/"/>
    <ds:schemaRef ds:uri="http://schemas.openxmlformats.org/package/2006/metadata/core-properties"/>
    <ds:schemaRef ds:uri="ca34b9e0-c5ee-4f18-9cb7-06924f155e06"/>
    <ds:schemaRef ds:uri="http://schemas.microsoft.com/office/2006/documentManagement/types"/>
    <ds:schemaRef ds:uri="http://schemas.microsoft.com/office/infopath/2007/PartnerControls"/>
    <ds:schemaRef ds:uri="ba016083-b6d1-4e7a-879d-a3e12cf7c802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F395A17D-1ADD-417F-8FAA-2C3163E3893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3A9AB67-C816-4312-AAA3-3A31B3E9B8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a34b9e0-c5ee-4f18-9cb7-06924f155e06"/>
    <ds:schemaRef ds:uri="ba016083-b6d1-4e7a-879d-a3e12cf7c8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Music design</Template>
  <TotalTime>124</TotalTime>
  <Words>312</Words>
  <Application>Microsoft Office PowerPoint</Application>
  <PresentationFormat>Widescreen</PresentationFormat>
  <Paragraphs>39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Avenir Next LT Pro</vt:lpstr>
      <vt:lpstr>Calibri</vt:lpstr>
      <vt:lpstr>Calibri Light</vt:lpstr>
      <vt:lpstr>Times New Roman</vt:lpstr>
      <vt:lpstr>Office Theme</vt:lpstr>
      <vt:lpstr>PowerPoint Presentation</vt:lpstr>
      <vt:lpstr>Brief Overview</vt:lpstr>
      <vt:lpstr>Data </vt:lpstr>
      <vt:lpstr>PowerPoint Presentation</vt:lpstr>
      <vt:lpstr>Model loss</vt:lpstr>
      <vt:lpstr>Confusion matrix</vt:lpstr>
      <vt:lpstr>PowerPoint Presentation</vt:lpstr>
      <vt:lpstr>PowerPoint Presentation</vt:lpstr>
      <vt:lpstr>Learned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Serene A Qasem</dc:creator>
  <cp:lastModifiedBy>Serene A Qasem</cp:lastModifiedBy>
  <cp:revision>2</cp:revision>
  <dcterms:created xsi:type="dcterms:W3CDTF">2024-12-03T01:09:18Z</dcterms:created>
  <dcterms:modified xsi:type="dcterms:W3CDTF">2024-12-03T03:13:40Z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0x0101009E091A904682344584D879FED1B91439</vt:lpwstr>
  </property>
</Properties>
</file>