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8552-28E3-490E-81D6-F2F115D65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8F4B3-82E4-4723-B389-891039387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5158EC-83DD-4724-9361-7782D857387B}"/>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401D718F-4A75-4F9E-8C63-C6BEBD523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DC22-70CE-4AC0-A50E-43B555984060}"/>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95307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D203-338C-417D-A3B9-330D1FF3BF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99427F-3D64-441C-9D02-161F1AC29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F3FB9-7D2F-42AD-9E71-38067A117AA0}"/>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26FF90C3-842E-43DB-96FA-833E9C9EC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BB0B1-9C8A-4EC5-BDEA-CB27FD0229E3}"/>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48235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266DB9-4BC3-46E6-96F8-211A90223E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7856E-71F1-4F86-BA97-BF3F2919BB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13201-7B5D-43D9-9EBC-EEB8674B6000}"/>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5A62B54C-3D82-4A57-860E-7F69DA5CC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1CB0B-57F4-4C9C-B0DF-8810687E2AE3}"/>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180305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FD58-159F-4E21-87D6-997921904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2F74E-A8CA-4928-8182-D80A2CBD1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FC-10B0-496B-8ECD-91B160F51ADC}"/>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8326F608-1322-46F9-9321-1579696AB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322A1-7A67-496D-A8DB-5C5CF68CC794}"/>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44144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C70E-2ABE-4919-BAEC-016B8A384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5E2FC-0E18-48C9-BEEB-2ECE8F725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6B659-19AA-4D35-A269-B207DCBE7A5E}"/>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96718F16-EB79-41C2-AE82-48F5FB92A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38AC-1BE2-406F-971F-618FF548372F}"/>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55364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5FC7-AFF3-4D7C-A0AE-5FF96AE66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9AED0-03D7-436D-9AF1-0D95AD56A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9E5130-F0DB-40D0-8BDA-90089A993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2AC0A-A6E7-4D64-803C-7AD380BB3883}"/>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6" name="Footer Placeholder 5">
            <a:extLst>
              <a:ext uri="{FF2B5EF4-FFF2-40B4-BE49-F238E27FC236}">
                <a16:creationId xmlns:a16="http://schemas.microsoft.com/office/drawing/2014/main" id="{F8DE6521-49ED-46B9-977B-1ED5C0CE0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ED505-24C7-40FD-B3A4-9F6708936C9D}"/>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140246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9DF6-C084-46DC-B226-5B0F256451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735BE-11C2-4706-869D-E7043FE1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7CE87-DF6B-41EA-94AD-2E14F54AB3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F9FDE-38FA-484F-BCB7-3F0C59454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AD3E4-6DE1-40A9-86B0-39604424E5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8C5D8A-9D76-4E32-9955-CE0E2B6B2471}"/>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8" name="Footer Placeholder 7">
            <a:extLst>
              <a:ext uri="{FF2B5EF4-FFF2-40B4-BE49-F238E27FC236}">
                <a16:creationId xmlns:a16="http://schemas.microsoft.com/office/drawing/2014/main" id="{8E99F84A-5C2A-4CC0-8C33-3035C5026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0F65F-274E-4D56-B1F1-869EAC2A3F64}"/>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183926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1FD6-B016-47C4-939F-97A776EA9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13EDC-F531-4055-9745-A89FC84E79B3}"/>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4" name="Footer Placeholder 3">
            <a:extLst>
              <a:ext uri="{FF2B5EF4-FFF2-40B4-BE49-F238E27FC236}">
                <a16:creationId xmlns:a16="http://schemas.microsoft.com/office/drawing/2014/main" id="{6B45C180-7A2D-46CF-9E9A-E043187B9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AA6951-CE10-44AE-8E7A-E765A36A1921}"/>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374764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16912-BA60-4E79-A7AC-409755D8AACC}"/>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3" name="Footer Placeholder 2">
            <a:extLst>
              <a:ext uri="{FF2B5EF4-FFF2-40B4-BE49-F238E27FC236}">
                <a16:creationId xmlns:a16="http://schemas.microsoft.com/office/drawing/2014/main" id="{79D19820-4B03-45B2-8EE7-A1A7B81626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DEA806-2B3C-4D42-B5D9-DAA205478C13}"/>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31070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D85E-4EA6-4276-B725-8E064A4E1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AEB22F-D124-49DD-97C4-4A8C3F93F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9FBDA4-EDBD-4E59-82E4-26F3DADBD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D03AF-FF37-48DD-BD5F-2C404AB042C8}"/>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6" name="Footer Placeholder 5">
            <a:extLst>
              <a:ext uri="{FF2B5EF4-FFF2-40B4-BE49-F238E27FC236}">
                <a16:creationId xmlns:a16="http://schemas.microsoft.com/office/drawing/2014/main" id="{BCBDB504-F0EB-4DF3-857B-A998B732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37D91-CFF6-4858-8A2C-C76D2E3C652B}"/>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369857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715A-A9A3-4256-B866-C2157FC8F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23745C-9207-4F7F-BF90-DB2253781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F72161-95F8-4887-8A11-30F8D8520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9D85BB-470E-4190-BD64-E2348BF3FA43}"/>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6" name="Footer Placeholder 5">
            <a:extLst>
              <a:ext uri="{FF2B5EF4-FFF2-40B4-BE49-F238E27FC236}">
                <a16:creationId xmlns:a16="http://schemas.microsoft.com/office/drawing/2014/main" id="{32F19420-D7FE-4AB9-B401-474EAC2B8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B3EE8-F7F0-46FD-8328-760B8504E2A6}"/>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56456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4BE06-56DC-444E-AE2F-012B8C036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B9469-A6C8-4BF5-A7FC-6F2853D76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8390B-6326-492C-9FC3-C11D71F27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574F5047-B28B-4C1E-9861-6895FAF54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AFC016-C556-45E0-80F3-83B58FEBE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E3CE6-12CB-4F58-A824-7CE9E48750FD}" type="slidenum">
              <a:rPr lang="en-US" smtClean="0"/>
              <a:t>‹#›</a:t>
            </a:fld>
            <a:endParaRPr lang="en-US"/>
          </a:p>
        </p:txBody>
      </p:sp>
    </p:spTree>
    <p:extLst>
      <p:ext uri="{BB962C8B-B14F-4D97-AF65-F5344CB8AC3E}">
        <p14:creationId xmlns:p14="http://schemas.microsoft.com/office/powerpoint/2010/main" val="61043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BD6CC-049F-456F-933D-915FEEB067EC}"/>
              </a:ext>
            </a:extLst>
          </p:cNvPr>
          <p:cNvSpPr txBox="1"/>
          <p:nvPr/>
        </p:nvSpPr>
        <p:spPr>
          <a:xfrm>
            <a:off x="1130300" y="685800"/>
            <a:ext cx="9931400" cy="1477328"/>
          </a:xfrm>
          <a:prstGeom prst="rect">
            <a:avLst/>
          </a:prstGeom>
          <a:noFill/>
        </p:spPr>
        <p:txBody>
          <a:bodyPr wrap="square" rtlCol="0">
            <a:spAutoFit/>
          </a:bodyPr>
          <a:lstStyle/>
          <a:p>
            <a:pPr algn="ctr"/>
            <a:r>
              <a:rPr lang="en-US" dirty="0"/>
              <a:t> </a:t>
            </a:r>
            <a:r>
              <a:rPr lang="en-US" b="1" u="sng" dirty="0"/>
              <a:t>General Idea of “</a:t>
            </a:r>
            <a:r>
              <a:rPr lang="en-US" b="1" u="sng" dirty="0" err="1"/>
              <a:t>HowMuchDoYouKnow</a:t>
            </a:r>
            <a:r>
              <a:rPr lang="en-US" b="1" u="sng" dirty="0"/>
              <a:t>”</a:t>
            </a:r>
          </a:p>
          <a:p>
            <a:pPr algn="ctr"/>
            <a:r>
              <a:rPr lang="en-US" dirty="0"/>
              <a:t>You answer ABC questions on your phone screen, read out the question and all potential answers, then your friends have to guess your answer. The user will be able to select genres of questions to add, and they will even be able to create their own questions.</a:t>
            </a:r>
          </a:p>
          <a:p>
            <a:endParaRPr lang="en-US" dirty="0"/>
          </a:p>
        </p:txBody>
      </p:sp>
      <p:sp>
        <p:nvSpPr>
          <p:cNvPr id="7" name="TextBox 6">
            <a:extLst>
              <a:ext uri="{FF2B5EF4-FFF2-40B4-BE49-F238E27FC236}">
                <a16:creationId xmlns:a16="http://schemas.microsoft.com/office/drawing/2014/main" id="{F792C286-23BB-450A-9D97-0A9B5ED60163}"/>
              </a:ext>
            </a:extLst>
          </p:cNvPr>
          <p:cNvSpPr txBox="1"/>
          <p:nvPr/>
        </p:nvSpPr>
        <p:spPr>
          <a:xfrm>
            <a:off x="1238250" y="2455333"/>
            <a:ext cx="9715500" cy="1754326"/>
          </a:xfrm>
          <a:prstGeom prst="rect">
            <a:avLst/>
          </a:prstGeom>
          <a:noFill/>
        </p:spPr>
        <p:txBody>
          <a:bodyPr wrap="square" rtlCol="0">
            <a:spAutoFit/>
          </a:bodyPr>
          <a:lstStyle/>
          <a:p>
            <a:r>
              <a:rPr lang="en-US" b="1" u="sng" dirty="0"/>
              <a:t>General User Requirements I:</a:t>
            </a:r>
          </a:p>
          <a:p>
            <a:pPr marL="285750" indent="-285750">
              <a:buFont typeface="Arial" panose="020B0604020202020204" pitchFamily="34" charset="0"/>
              <a:buChar char="•"/>
            </a:pPr>
            <a:r>
              <a:rPr lang="en-US" dirty="0"/>
              <a:t>User can pick question genres</a:t>
            </a:r>
          </a:p>
          <a:p>
            <a:pPr marL="285750" indent="-285750">
              <a:buFont typeface="Arial" panose="020B0604020202020204" pitchFamily="34" charset="0"/>
              <a:buChar char="•"/>
            </a:pPr>
            <a:r>
              <a:rPr lang="en-US" dirty="0"/>
              <a:t>User can answer a question and it will be hidden until the user reveals it</a:t>
            </a:r>
          </a:p>
          <a:p>
            <a:pPr marL="285750" indent="-285750">
              <a:buFont typeface="Arial" panose="020B0604020202020204" pitchFamily="34" charset="0"/>
              <a:buChar char="•"/>
            </a:pPr>
            <a:r>
              <a:rPr lang="en-US" dirty="0"/>
              <a:t>User can skip questions</a:t>
            </a:r>
          </a:p>
          <a:p>
            <a:pPr marL="285750" indent="-285750">
              <a:buFont typeface="Arial" panose="020B0604020202020204" pitchFamily="34" charset="0"/>
              <a:buChar char="•"/>
            </a:pPr>
            <a:r>
              <a:rPr lang="en-US" dirty="0"/>
              <a:t>User can make questions to add to a new or existing genre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1094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5BE4E-BC6D-4C7D-9439-0561CAE481FF}"/>
              </a:ext>
            </a:extLst>
          </p:cNvPr>
          <p:cNvSpPr txBox="1"/>
          <p:nvPr/>
        </p:nvSpPr>
        <p:spPr>
          <a:xfrm>
            <a:off x="855133" y="1340011"/>
            <a:ext cx="7414684" cy="5355312"/>
          </a:xfrm>
          <a:prstGeom prst="rect">
            <a:avLst/>
          </a:prstGeom>
          <a:noFill/>
        </p:spPr>
        <p:txBody>
          <a:bodyPr wrap="square" rtlCol="0">
            <a:spAutoFit/>
          </a:bodyPr>
          <a:lstStyle/>
          <a:p>
            <a:r>
              <a:rPr lang="en-US" b="1" dirty="0"/>
              <a:t>Process Model – Agile Development (XP process)</a:t>
            </a:r>
          </a:p>
          <a:p>
            <a:pPr marL="342900" indent="-342900">
              <a:buFont typeface="+mj-lt"/>
              <a:buAutoNum type="arabicPeriod"/>
            </a:pPr>
            <a:r>
              <a:rPr lang="en-US" b="1" dirty="0"/>
              <a:t>Planning</a:t>
            </a:r>
          </a:p>
          <a:p>
            <a:pPr marL="800100" lvl="1" indent="-342900">
              <a:buAutoNum type="alphaLcPeriod"/>
            </a:pPr>
            <a:r>
              <a:rPr lang="en-US" b="1" dirty="0"/>
              <a:t>Meeting with teammate to discuss requirements for software (slide 1)</a:t>
            </a:r>
          </a:p>
          <a:p>
            <a:pPr marL="342900" indent="-342900">
              <a:buAutoNum type="arabicPeriod"/>
            </a:pPr>
            <a:r>
              <a:rPr lang="en-US" b="1" dirty="0"/>
              <a:t>Design</a:t>
            </a:r>
          </a:p>
          <a:p>
            <a:pPr marL="800100" lvl="1" indent="-342900">
              <a:buAutoNum type="alphaLcPeriod"/>
            </a:pPr>
            <a:r>
              <a:rPr lang="en-US" b="1" dirty="0"/>
              <a:t>Analysis classes (CRC) </a:t>
            </a:r>
            <a:r>
              <a:rPr lang="en-US" b="1" dirty="0">
                <a:sym typeface="Wingdings" panose="05000000000000000000" pitchFamily="2" charset="2"/>
              </a:rPr>
              <a:t> Design classes(</a:t>
            </a:r>
            <a:r>
              <a:rPr lang="en-US" b="1" dirty="0" err="1">
                <a:sym typeface="Wingdings" panose="05000000000000000000" pitchFamily="2" charset="2"/>
              </a:rPr>
              <a:t>psuedo</a:t>
            </a:r>
            <a:r>
              <a:rPr lang="en-US" b="1" dirty="0">
                <a:sym typeface="Wingdings" panose="05000000000000000000" pitchFamily="2" charset="2"/>
              </a:rPr>
              <a:t> Code)</a:t>
            </a:r>
          </a:p>
          <a:p>
            <a:pPr marL="800100" lvl="1" indent="-342900">
              <a:buAutoNum type="alphaLcPeriod"/>
            </a:pPr>
            <a:r>
              <a:rPr lang="en-US" b="1" dirty="0">
                <a:sym typeface="Wingdings" panose="05000000000000000000" pitchFamily="2" charset="2"/>
              </a:rPr>
              <a:t>Design database relations (ERD)</a:t>
            </a:r>
          </a:p>
          <a:p>
            <a:pPr marL="800100" lvl="1" indent="-342900">
              <a:buAutoNum type="alphaLcPeriod"/>
            </a:pPr>
            <a:r>
              <a:rPr lang="en-US" b="1" dirty="0">
                <a:sym typeface="Wingdings" panose="05000000000000000000" pitchFamily="2" charset="2"/>
              </a:rPr>
              <a:t>Define software architecture</a:t>
            </a:r>
          </a:p>
          <a:p>
            <a:pPr marL="800100" lvl="1" indent="-342900">
              <a:buAutoNum type="alphaLcPeriod"/>
            </a:pPr>
            <a:r>
              <a:rPr lang="en-US" b="1" dirty="0">
                <a:sym typeface="Wingdings" panose="05000000000000000000" pitchFamily="2" charset="2"/>
              </a:rPr>
              <a:t>Design unit testing</a:t>
            </a:r>
          </a:p>
          <a:p>
            <a:pPr marL="342900" indent="-342900">
              <a:buFont typeface="+mj-lt"/>
              <a:buAutoNum type="arabicPeriod"/>
            </a:pPr>
            <a:r>
              <a:rPr lang="en-US" b="1" dirty="0">
                <a:sym typeface="Wingdings" panose="05000000000000000000" pitchFamily="2" charset="2"/>
              </a:rPr>
              <a:t>Coding</a:t>
            </a:r>
          </a:p>
          <a:p>
            <a:pPr marL="800100" lvl="1" indent="-342900">
              <a:buFont typeface="+mj-lt"/>
              <a:buAutoNum type="arabicPeriod"/>
            </a:pPr>
            <a:r>
              <a:rPr lang="en-US" b="1" dirty="0">
                <a:sym typeface="Wingdings" panose="05000000000000000000" pitchFamily="2" charset="2"/>
              </a:rPr>
              <a:t>Overall architecture implementation</a:t>
            </a:r>
          </a:p>
          <a:p>
            <a:pPr marL="800100" lvl="1" indent="-342900">
              <a:buFont typeface="+mj-lt"/>
              <a:buAutoNum type="arabicPeriod"/>
            </a:pPr>
            <a:r>
              <a:rPr lang="en-US" b="1" dirty="0">
                <a:sym typeface="Wingdings" panose="05000000000000000000" pitchFamily="2" charset="2"/>
              </a:rPr>
              <a:t>UI implementation</a:t>
            </a:r>
          </a:p>
          <a:p>
            <a:pPr marL="800100" lvl="1" indent="-342900">
              <a:buFont typeface="+mj-lt"/>
              <a:buAutoNum type="arabicPeriod"/>
            </a:pPr>
            <a:r>
              <a:rPr lang="en-US" b="1" dirty="0">
                <a:sym typeface="Wingdings" panose="05000000000000000000" pitchFamily="2" charset="2"/>
              </a:rPr>
              <a:t>Component level implementation</a:t>
            </a:r>
          </a:p>
          <a:p>
            <a:pPr marL="800100" lvl="1" indent="-342900">
              <a:buFont typeface="+mj-lt"/>
              <a:buAutoNum type="arabicPeriod"/>
            </a:pPr>
            <a:r>
              <a:rPr lang="en-US" b="1" dirty="0">
                <a:sym typeface="Wingdings" panose="05000000000000000000" pitchFamily="2" charset="2"/>
              </a:rPr>
              <a:t>Function implementation</a:t>
            </a:r>
          </a:p>
          <a:p>
            <a:pPr marL="342900" indent="-342900">
              <a:buFont typeface="+mj-lt"/>
              <a:buAutoNum type="arabicPeriod"/>
            </a:pPr>
            <a:r>
              <a:rPr lang="en-US" b="1" dirty="0">
                <a:sym typeface="Wingdings" panose="05000000000000000000" pitchFamily="2" charset="2"/>
              </a:rPr>
              <a:t>Test</a:t>
            </a:r>
          </a:p>
          <a:p>
            <a:pPr marL="800100" lvl="1" indent="-342900">
              <a:buAutoNum type="alphaLcPeriod"/>
            </a:pPr>
            <a:r>
              <a:rPr lang="en-US" b="1" dirty="0">
                <a:sym typeface="Wingdings" panose="05000000000000000000" pitchFamily="2" charset="2"/>
              </a:rPr>
              <a:t>Write up unit tests</a:t>
            </a:r>
          </a:p>
          <a:p>
            <a:pPr marL="800100" lvl="1" indent="-342900">
              <a:buAutoNum type="alphaLcPeriod"/>
            </a:pPr>
            <a:r>
              <a:rPr lang="en-US" b="1" dirty="0">
                <a:sym typeface="Wingdings" panose="05000000000000000000" pitchFamily="2" charset="2"/>
              </a:rPr>
              <a:t>Implement acceptance testing</a:t>
            </a:r>
          </a:p>
          <a:p>
            <a:pPr marL="342900" indent="-342900">
              <a:buFont typeface="+mj-lt"/>
              <a:buAutoNum type="arabicPeriod"/>
            </a:pPr>
            <a:endParaRPr lang="en-US" b="1" dirty="0">
              <a:sym typeface="Wingdings" panose="05000000000000000000" pitchFamily="2" charset="2"/>
            </a:endParaRPr>
          </a:p>
          <a:p>
            <a:pPr lvl="1"/>
            <a:endParaRPr lang="en-US" b="1" dirty="0">
              <a:sym typeface="Wingdings" panose="05000000000000000000" pitchFamily="2" charset="2"/>
            </a:endParaRPr>
          </a:p>
        </p:txBody>
      </p:sp>
      <p:sp>
        <p:nvSpPr>
          <p:cNvPr id="2" name="Title 1">
            <a:extLst>
              <a:ext uri="{FF2B5EF4-FFF2-40B4-BE49-F238E27FC236}">
                <a16:creationId xmlns:a16="http://schemas.microsoft.com/office/drawing/2014/main" id="{507CE960-D659-49CE-A168-859BD874F80A}"/>
              </a:ext>
            </a:extLst>
          </p:cNvPr>
          <p:cNvSpPr>
            <a:spLocks noGrp="1"/>
          </p:cNvSpPr>
          <p:nvPr>
            <p:ph type="title"/>
          </p:nvPr>
        </p:nvSpPr>
        <p:spPr/>
        <p:txBody>
          <a:bodyPr>
            <a:normAutofit/>
          </a:bodyPr>
          <a:lstStyle/>
          <a:p>
            <a:pPr algn="ctr"/>
            <a:r>
              <a:rPr lang="en-US" sz="3200" b="1" u="sng" dirty="0"/>
              <a:t>Development Design</a:t>
            </a:r>
          </a:p>
        </p:txBody>
      </p:sp>
      <p:sp>
        <p:nvSpPr>
          <p:cNvPr id="6" name="Rectangle 5">
            <a:extLst>
              <a:ext uri="{FF2B5EF4-FFF2-40B4-BE49-F238E27FC236}">
                <a16:creationId xmlns:a16="http://schemas.microsoft.com/office/drawing/2014/main" id="{46AFDD88-B9F6-4ED5-A6C4-21D66EEDC3AA}"/>
              </a:ext>
            </a:extLst>
          </p:cNvPr>
          <p:cNvSpPr/>
          <p:nvPr/>
        </p:nvSpPr>
        <p:spPr>
          <a:xfrm>
            <a:off x="8170333" y="2492554"/>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Design</a:t>
            </a:r>
          </a:p>
        </p:txBody>
      </p:sp>
      <p:sp>
        <p:nvSpPr>
          <p:cNvPr id="7" name="Rectangle 6">
            <a:extLst>
              <a:ext uri="{FF2B5EF4-FFF2-40B4-BE49-F238E27FC236}">
                <a16:creationId xmlns:a16="http://schemas.microsoft.com/office/drawing/2014/main" id="{D77388FF-E830-433B-B90C-C3E97B546FC2}"/>
              </a:ext>
            </a:extLst>
          </p:cNvPr>
          <p:cNvSpPr/>
          <p:nvPr/>
        </p:nvSpPr>
        <p:spPr>
          <a:xfrm>
            <a:off x="10579099" y="3871236"/>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Coding</a:t>
            </a:r>
          </a:p>
        </p:txBody>
      </p:sp>
      <p:sp>
        <p:nvSpPr>
          <p:cNvPr id="8" name="Rectangle 7">
            <a:extLst>
              <a:ext uri="{FF2B5EF4-FFF2-40B4-BE49-F238E27FC236}">
                <a16:creationId xmlns:a16="http://schemas.microsoft.com/office/drawing/2014/main" id="{1182732D-9E76-4E72-90A9-521EBADEDB12}"/>
              </a:ext>
            </a:extLst>
          </p:cNvPr>
          <p:cNvSpPr/>
          <p:nvPr/>
        </p:nvSpPr>
        <p:spPr>
          <a:xfrm>
            <a:off x="5956299" y="3878634"/>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Planning</a:t>
            </a:r>
          </a:p>
        </p:txBody>
      </p:sp>
      <p:sp>
        <p:nvSpPr>
          <p:cNvPr id="9" name="Rectangle 8">
            <a:extLst>
              <a:ext uri="{FF2B5EF4-FFF2-40B4-BE49-F238E27FC236}">
                <a16:creationId xmlns:a16="http://schemas.microsoft.com/office/drawing/2014/main" id="{63E3D1F1-5417-45F9-B8A2-CC3196F9B88E}"/>
              </a:ext>
            </a:extLst>
          </p:cNvPr>
          <p:cNvSpPr/>
          <p:nvPr/>
        </p:nvSpPr>
        <p:spPr>
          <a:xfrm>
            <a:off x="8428567" y="5375300"/>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Test</a:t>
            </a:r>
          </a:p>
        </p:txBody>
      </p:sp>
      <p:cxnSp>
        <p:nvCxnSpPr>
          <p:cNvPr id="11" name="Connector: Curved 10">
            <a:extLst>
              <a:ext uri="{FF2B5EF4-FFF2-40B4-BE49-F238E27FC236}">
                <a16:creationId xmlns:a16="http://schemas.microsoft.com/office/drawing/2014/main" id="{805B5B51-1E26-4CCA-B796-8B501B55199C}"/>
              </a:ext>
            </a:extLst>
          </p:cNvPr>
          <p:cNvCxnSpPr>
            <a:cxnSpLocks/>
            <a:stCxn id="8" idx="0"/>
            <a:endCxn id="6" idx="1"/>
          </p:cNvCxnSpPr>
          <p:nvPr/>
        </p:nvCxnSpPr>
        <p:spPr>
          <a:xfrm rot="5400000" flipH="1" flipV="1">
            <a:off x="6883568" y="2591870"/>
            <a:ext cx="1060113" cy="15134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ACB31BE1-E6B9-4C79-8DB4-657EECF7DEC4}"/>
              </a:ext>
            </a:extLst>
          </p:cNvPr>
          <p:cNvCxnSpPr>
            <a:cxnSpLocks/>
            <a:stCxn id="9" idx="1"/>
            <a:endCxn id="8" idx="2"/>
          </p:cNvCxnSpPr>
          <p:nvPr/>
        </p:nvCxnSpPr>
        <p:spPr>
          <a:xfrm rot="10800000">
            <a:off x="6656917" y="4530569"/>
            <a:ext cx="1771651" cy="11706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EB644CD7-1D61-42B5-86E6-40FCD9347A22}"/>
              </a:ext>
            </a:extLst>
          </p:cNvPr>
          <p:cNvCxnSpPr>
            <a:cxnSpLocks/>
            <a:stCxn id="6" idx="3"/>
            <a:endCxn id="7" idx="0"/>
          </p:cNvCxnSpPr>
          <p:nvPr/>
        </p:nvCxnSpPr>
        <p:spPr>
          <a:xfrm>
            <a:off x="9571566" y="2818521"/>
            <a:ext cx="1708150" cy="10527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B7BCD887-E97B-47AF-A111-B4C6EE0058EB}"/>
              </a:ext>
            </a:extLst>
          </p:cNvPr>
          <p:cNvCxnSpPr>
            <a:cxnSpLocks/>
            <a:stCxn id="7" idx="2"/>
            <a:endCxn id="9" idx="3"/>
          </p:cNvCxnSpPr>
          <p:nvPr/>
        </p:nvCxnSpPr>
        <p:spPr>
          <a:xfrm rot="5400000">
            <a:off x="9965710" y="4387260"/>
            <a:ext cx="1178097" cy="14499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BBB40E8-1770-4EC4-BC9A-8106505968A4}"/>
              </a:ext>
            </a:extLst>
          </p:cNvPr>
          <p:cNvCxnSpPr>
            <a:cxnSpLocks/>
          </p:cNvCxnSpPr>
          <p:nvPr/>
        </p:nvCxnSpPr>
        <p:spPr>
          <a:xfrm flipH="1">
            <a:off x="6299202" y="5505454"/>
            <a:ext cx="1243540" cy="47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39D603B-FCAE-4C60-9013-02B584FD6364}"/>
              </a:ext>
            </a:extLst>
          </p:cNvPr>
          <p:cNvSpPr/>
          <p:nvPr/>
        </p:nvSpPr>
        <p:spPr>
          <a:xfrm>
            <a:off x="4897966" y="5611593"/>
            <a:ext cx="1401233" cy="8812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Release</a:t>
            </a:r>
          </a:p>
        </p:txBody>
      </p:sp>
    </p:spTree>
    <p:extLst>
      <p:ext uri="{BB962C8B-B14F-4D97-AF65-F5344CB8AC3E}">
        <p14:creationId xmlns:p14="http://schemas.microsoft.com/office/powerpoint/2010/main" val="311109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2737-0993-4953-92FC-32017BF93DE3}"/>
              </a:ext>
            </a:extLst>
          </p:cNvPr>
          <p:cNvSpPr>
            <a:spLocks noGrp="1"/>
          </p:cNvSpPr>
          <p:nvPr>
            <p:ph type="title"/>
          </p:nvPr>
        </p:nvSpPr>
        <p:spPr>
          <a:xfrm>
            <a:off x="838200" y="365125"/>
            <a:ext cx="10515600" cy="1325563"/>
          </a:xfrm>
        </p:spPr>
        <p:txBody>
          <a:bodyPr>
            <a:normAutofit/>
          </a:bodyPr>
          <a:lstStyle/>
          <a:p>
            <a:pPr algn="ctr"/>
            <a:r>
              <a:rPr lang="en-US" sz="3200" b="1" u="sng" dirty="0"/>
              <a:t>a</a:t>
            </a:r>
          </a:p>
        </p:txBody>
      </p:sp>
    </p:spTree>
    <p:extLst>
      <p:ext uri="{BB962C8B-B14F-4D97-AF65-F5344CB8AC3E}">
        <p14:creationId xmlns:p14="http://schemas.microsoft.com/office/powerpoint/2010/main" val="156603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174</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Development Design</vt:lpstr>
      <vt:lps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Case</dc:creator>
  <cp:lastModifiedBy>Colin Odowd</cp:lastModifiedBy>
  <cp:revision>6</cp:revision>
  <dcterms:created xsi:type="dcterms:W3CDTF">2019-07-24T17:52:47Z</dcterms:created>
  <dcterms:modified xsi:type="dcterms:W3CDTF">2019-07-24T23:31:41Z</dcterms:modified>
</cp:coreProperties>
</file>