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handoutMasterIdLst>
    <p:handoutMasterId r:id="rId20"/>
  </p:handoutMasterIdLst>
  <p:sldIdLst>
    <p:sldId id="256" r:id="rId3"/>
    <p:sldId id="257" r:id="rId4"/>
    <p:sldId id="258" r:id="rId5"/>
    <p:sldId id="260" r:id="rId6"/>
    <p:sldId id="265" r:id="rId7"/>
    <p:sldId id="261" r:id="rId8"/>
    <p:sldId id="262" r:id="rId9"/>
    <p:sldId id="263" r:id="rId10"/>
    <p:sldId id="264" r:id="rId11"/>
    <p:sldId id="266" r:id="rId12"/>
    <p:sldId id="272" r:id="rId13"/>
    <p:sldId id="273" r:id="rId14"/>
    <p:sldId id="274" r:id="rId15"/>
    <p:sldId id="268" r:id="rId16"/>
    <p:sldId id="270" r:id="rId17"/>
    <p:sldId id="275" r:id="rId18"/>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144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9AFC2-ECCE-439C-92B5-6D1797054684}"/>
              </a:ext>
            </a:extLst>
          </p:cNvPr>
          <p:cNvSpPr txBox="1">
            <a:spLocks noGrp="1"/>
          </p:cNvSpPr>
          <p:nvPr>
            <p:ph type="hdr" sz="quarter"/>
          </p:nvPr>
        </p:nvSpPr>
        <p:spPr>
          <a:xfrm>
            <a:off x="0" y="0"/>
            <a:ext cx="3280680" cy="534240"/>
          </a:xfrm>
          <a:prstGeom prst="rect">
            <a:avLst/>
          </a:prstGeom>
          <a:noFill/>
          <a:ln>
            <a:noFill/>
          </a:ln>
        </p:spPr>
        <p:txBody>
          <a:bodyPr wrap="none" lIns="90000" tIns="45000" rIns="90000" bIns="45000" anchorCtr="0" compatLnSpc="0">
            <a:noAutofit/>
          </a:bodyPr>
          <a:lstStyle/>
          <a:p>
            <a:pPr marL="0" marR="0" lvl="0" indent="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ejaVu Sans" pitchFamily="2"/>
              <a:cs typeface="DejaVu Sans" pitchFamily="2"/>
            </a:endParaRPr>
          </a:p>
        </p:txBody>
      </p:sp>
      <p:sp>
        <p:nvSpPr>
          <p:cNvPr id="3" name="Date Placeholder 2">
            <a:extLst>
              <a:ext uri="{FF2B5EF4-FFF2-40B4-BE49-F238E27FC236}">
                <a16:creationId xmlns:a16="http://schemas.microsoft.com/office/drawing/2014/main" id="{80D449AB-A229-48CC-9174-73921BD87829}"/>
              </a:ext>
            </a:extLst>
          </p:cNvPr>
          <p:cNvSpPr txBox="1">
            <a:spLocks noGrp="1"/>
          </p:cNvSpPr>
          <p:nvPr>
            <p:ph type="dt" sz="quarter" idx="1"/>
          </p:nvPr>
        </p:nvSpPr>
        <p:spPr>
          <a:xfrm>
            <a:off x="4278960" y="0"/>
            <a:ext cx="3280680" cy="534240"/>
          </a:xfrm>
          <a:prstGeom prst="rect">
            <a:avLst/>
          </a:prstGeom>
          <a:noFill/>
          <a:ln>
            <a:noFill/>
          </a:ln>
        </p:spPr>
        <p:txBody>
          <a:bodyPr wrap="none" lIns="90000" tIns="45000" rIns="90000" bIns="45000" anchorCtr="0" compatLnSpc="0">
            <a:noAutofit/>
          </a:bodyPr>
          <a:lstStyle/>
          <a:p>
            <a:pPr marL="0" marR="0" lvl="0" indent="0" algn="r"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ejaVu Sans" pitchFamily="2"/>
              <a:cs typeface="DejaVu Sans" pitchFamily="2"/>
            </a:endParaRPr>
          </a:p>
        </p:txBody>
      </p:sp>
      <p:sp>
        <p:nvSpPr>
          <p:cNvPr id="4" name="Footer Placeholder 3">
            <a:extLst>
              <a:ext uri="{FF2B5EF4-FFF2-40B4-BE49-F238E27FC236}">
                <a16:creationId xmlns:a16="http://schemas.microsoft.com/office/drawing/2014/main" id="{FD742A71-B584-40C2-83CB-2646C36BDFA2}"/>
              </a:ext>
            </a:extLst>
          </p:cNvPr>
          <p:cNvSpPr txBox="1">
            <a:spLocks noGrp="1"/>
          </p:cNvSpPr>
          <p:nvPr>
            <p:ph type="ftr" sz="quarter" idx="2"/>
          </p:nvPr>
        </p:nvSpPr>
        <p:spPr>
          <a:xfrm>
            <a:off x="0" y="10157400"/>
            <a:ext cx="3280680" cy="534240"/>
          </a:xfrm>
          <a:prstGeom prst="rect">
            <a:avLst/>
          </a:prstGeom>
          <a:noFill/>
          <a:ln>
            <a:noFill/>
          </a:ln>
        </p:spPr>
        <p:txBody>
          <a:bodyPr wrap="none" lIns="90000" tIns="45000" rIns="90000" bIns="45000" anchor="b" anchorCtr="0" compatLnSpc="0">
            <a:noAutofit/>
          </a:bodyPr>
          <a:lstStyle/>
          <a:p>
            <a:pPr marL="0" marR="0" lvl="0" indent="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ejaVu Sans" pitchFamily="2"/>
              <a:cs typeface="DejaVu Sans" pitchFamily="2"/>
            </a:endParaRPr>
          </a:p>
        </p:txBody>
      </p:sp>
      <p:sp>
        <p:nvSpPr>
          <p:cNvPr id="5" name="Slide Number Placeholder 4">
            <a:extLst>
              <a:ext uri="{FF2B5EF4-FFF2-40B4-BE49-F238E27FC236}">
                <a16:creationId xmlns:a16="http://schemas.microsoft.com/office/drawing/2014/main" id="{9BC8EA39-CA5E-4866-AD8D-E834A99A0334}"/>
              </a:ext>
            </a:extLst>
          </p:cNvPr>
          <p:cNvSpPr txBox="1">
            <a:spLocks noGrp="1"/>
          </p:cNvSpPr>
          <p:nvPr>
            <p:ph type="sldNum" sz="quarter" idx="3"/>
          </p:nvPr>
        </p:nvSpPr>
        <p:spPr>
          <a:xfrm>
            <a:off x="4278960" y="10157400"/>
            <a:ext cx="3280680" cy="534240"/>
          </a:xfrm>
          <a:prstGeom prst="rect">
            <a:avLst/>
          </a:prstGeom>
          <a:noFill/>
          <a:ln>
            <a:noFill/>
          </a:ln>
        </p:spPr>
        <p:txBody>
          <a:bodyPr wrap="none" lIns="90000" tIns="45000" rIns="90000" bIns="45000" anchor="b" anchorCtr="0" compatLnSpc="0">
            <a:noAutofit/>
          </a:bodyPr>
          <a:lstStyle/>
          <a:p>
            <a:pPr marL="0" marR="0" lvl="0" indent="0" algn="r" hangingPunct="0">
              <a:lnSpc>
                <a:spcPct val="100000"/>
              </a:lnSpc>
              <a:spcBef>
                <a:spcPts val="0"/>
              </a:spcBef>
              <a:spcAft>
                <a:spcPts val="0"/>
              </a:spcAft>
              <a:buNone/>
              <a:tabLst/>
              <a:defRPr sz="1400"/>
            </a:pPr>
            <a:fld id="{C7666F4D-7A8B-40A3-883C-2FE6A56D777A}" type="slidenum">
              <a:t>‹#›</a:t>
            </a:fld>
            <a:endParaRPr lang="en-US" sz="1400" b="0" i="0" u="none" strike="noStrike" kern="1200" cap="none">
              <a:ln>
                <a:noFill/>
              </a:ln>
              <a:latin typeface="Liberation Sans" pitchFamily="18"/>
              <a:ea typeface="DejaVu Sans" pitchFamily="2"/>
              <a:cs typeface="DejaVu Sans" pitchFamily="2"/>
            </a:endParaRPr>
          </a:p>
        </p:txBody>
      </p:sp>
    </p:spTree>
    <p:extLst>
      <p:ext uri="{BB962C8B-B14F-4D97-AF65-F5344CB8AC3E}">
        <p14:creationId xmlns:p14="http://schemas.microsoft.com/office/powerpoint/2010/main" val="3015658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143DA6-8419-4E63-9453-7FF5445EF14A}"/>
              </a:ext>
            </a:extLst>
          </p:cNvPr>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a:extLst>
              <a:ext uri="{FF2B5EF4-FFF2-40B4-BE49-F238E27FC236}">
                <a16:creationId xmlns:a16="http://schemas.microsoft.com/office/drawing/2014/main" id="{9ED2D33C-80C2-411D-8816-5E19C1F7DC57}"/>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a:extLst>
              <a:ext uri="{FF2B5EF4-FFF2-40B4-BE49-F238E27FC236}">
                <a16:creationId xmlns:a16="http://schemas.microsoft.com/office/drawing/2014/main" id="{7A76119C-76AE-49DB-BE67-36B7A93781BF}"/>
              </a:ext>
            </a:extLst>
          </p:cNvPr>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hangingPunct="0">
              <a:buNone/>
              <a:tabLst/>
              <a:defRPr lang="en-US" sz="1400" kern="1200">
                <a:latin typeface="Noto Sans Regular" pitchFamily="34"/>
                <a:ea typeface="DejaVu Sans" pitchFamily="2"/>
                <a:cs typeface="DejaVu Sans" pitchFamily="2"/>
              </a:defRPr>
            </a:lvl1pPr>
          </a:lstStyle>
          <a:p>
            <a:pPr lvl="0"/>
            <a:endParaRPr lang="en-US"/>
          </a:p>
        </p:txBody>
      </p:sp>
      <p:sp>
        <p:nvSpPr>
          <p:cNvPr id="5" name="Date Placeholder 4">
            <a:extLst>
              <a:ext uri="{FF2B5EF4-FFF2-40B4-BE49-F238E27FC236}">
                <a16:creationId xmlns:a16="http://schemas.microsoft.com/office/drawing/2014/main" id="{8890EEB6-F3B8-4FD7-9B57-CF1C11EB71F2}"/>
              </a:ext>
            </a:extLst>
          </p:cNvPr>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hangingPunct="0">
              <a:buNone/>
              <a:tabLst/>
              <a:defRPr lang="en-US" sz="1400" kern="1200">
                <a:latin typeface="Noto Sans Regular" pitchFamily="34"/>
                <a:ea typeface="DejaVu Sans" pitchFamily="2"/>
                <a:cs typeface="DejaVu Sans" pitchFamily="2"/>
              </a:defRPr>
            </a:lvl1pPr>
          </a:lstStyle>
          <a:p>
            <a:pPr lvl="0"/>
            <a:endParaRPr lang="en-US"/>
          </a:p>
        </p:txBody>
      </p:sp>
      <p:sp>
        <p:nvSpPr>
          <p:cNvPr id="6" name="Footer Placeholder 5">
            <a:extLst>
              <a:ext uri="{FF2B5EF4-FFF2-40B4-BE49-F238E27FC236}">
                <a16:creationId xmlns:a16="http://schemas.microsoft.com/office/drawing/2014/main" id="{88016248-59FE-449E-BA05-C8DF03780BF9}"/>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hangingPunct="0">
              <a:buNone/>
              <a:tabLst/>
              <a:defRPr lang="en-US" sz="1400" kern="1200">
                <a:latin typeface="Noto Sans Regular" pitchFamily="34"/>
                <a:ea typeface="DejaVu Sans" pitchFamily="2"/>
                <a:cs typeface="DejaVu Sans" pitchFamily="2"/>
              </a:defRPr>
            </a:lvl1pPr>
          </a:lstStyle>
          <a:p>
            <a:pPr lvl="0"/>
            <a:endParaRPr lang="en-US"/>
          </a:p>
        </p:txBody>
      </p:sp>
      <p:sp>
        <p:nvSpPr>
          <p:cNvPr id="7" name="Slide Number Placeholder 6">
            <a:extLst>
              <a:ext uri="{FF2B5EF4-FFF2-40B4-BE49-F238E27FC236}">
                <a16:creationId xmlns:a16="http://schemas.microsoft.com/office/drawing/2014/main" id="{E3BCF553-3B81-49F1-8E26-FCA52D714DA5}"/>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hangingPunct="0">
              <a:buNone/>
              <a:tabLst/>
              <a:defRPr lang="en-US" sz="1400" kern="1200">
                <a:latin typeface="Noto Sans Regular" pitchFamily="34"/>
                <a:ea typeface="DejaVu Sans" pitchFamily="2"/>
                <a:cs typeface="DejaVu Sans" pitchFamily="2"/>
              </a:defRPr>
            </a:lvl1pPr>
          </a:lstStyle>
          <a:p>
            <a:pPr lvl="0"/>
            <a:fld id="{689F63EE-E671-4629-A349-48DDF2CC82D2}" type="slidenum">
              <a:t>‹#›</a:t>
            </a:fld>
            <a:endParaRPr lang="en-US"/>
          </a:p>
        </p:txBody>
      </p:sp>
    </p:spTree>
    <p:extLst>
      <p:ext uri="{BB962C8B-B14F-4D97-AF65-F5344CB8AC3E}">
        <p14:creationId xmlns:p14="http://schemas.microsoft.com/office/powerpoint/2010/main" val="745774276"/>
      </p:ext>
    </p:extLst>
  </p:cSld>
  <p:clrMap bg1="lt1" tx1="dk1" bg2="lt2" tx2="dk2" accent1="accent1" accent2="accent2" accent3="accent3" accent4="accent4" accent5="accent5" accent6="accent6" hlink="hlink" folHlink="folHlink"/>
  <p:notesStyle>
    <a:lvl1pPr marL="216000" marR="0" indent="0" hangingPunct="0">
      <a:tabLst/>
      <a:defRPr lang="en-US" sz="2810" b="0" i="0" u="none" strike="noStrike" kern="1200">
        <a:ln>
          <a:noFill/>
        </a:ln>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AA53221-D46B-40C2-9B3B-36E5939A7BD6}"/>
              </a:ext>
            </a:extLst>
          </p:cNvPr>
          <p:cNvSpPr txBox="1">
            <a:spLocks noGrp="1"/>
          </p:cNvSpPr>
          <p:nvPr>
            <p:ph type="sldNum" sz="quarter" idx="5"/>
          </p:nvPr>
        </p:nvSpPr>
        <p:spPr>
          <a:ln/>
        </p:spPr>
        <p:txBody>
          <a:bodyPr lIns="0" tIns="0" rIns="0" bIns="0" anchor="b" anchorCtr="0">
            <a:noAutofit/>
          </a:bodyPr>
          <a:lstStyle/>
          <a:p>
            <a:pPr lvl="0"/>
            <a:fld id="{6353E514-D113-4393-8D71-7D910C5A3ECD}" type="slidenum">
              <a:t>1</a:t>
            </a:fld>
            <a:endParaRPr lang="en-US"/>
          </a:p>
        </p:txBody>
      </p:sp>
      <p:sp>
        <p:nvSpPr>
          <p:cNvPr id="2" name="Slide Image Placeholder 1">
            <a:extLst>
              <a:ext uri="{FF2B5EF4-FFF2-40B4-BE49-F238E27FC236}">
                <a16:creationId xmlns:a16="http://schemas.microsoft.com/office/drawing/2014/main" id="{3BE7734C-2F8D-49F4-80E7-18EC05E73738}"/>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1418868C-FC1A-44F0-A1BB-68FEA206CD5B}"/>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AC3E0A-0238-4212-88BC-BB6615BA68CE}"/>
              </a:ext>
            </a:extLst>
          </p:cNvPr>
          <p:cNvSpPr txBox="1">
            <a:spLocks noGrp="1"/>
          </p:cNvSpPr>
          <p:nvPr>
            <p:ph type="sldNum" sz="quarter" idx="5"/>
          </p:nvPr>
        </p:nvSpPr>
        <p:spPr>
          <a:ln/>
        </p:spPr>
        <p:txBody>
          <a:bodyPr lIns="0" tIns="0" rIns="0" bIns="0" anchor="b" anchorCtr="0">
            <a:noAutofit/>
          </a:bodyPr>
          <a:lstStyle/>
          <a:p>
            <a:pPr lvl="0"/>
            <a:fld id="{F0F85432-3559-4110-BAB8-69F1BE35A763}" type="slidenum">
              <a:t>10</a:t>
            </a:fld>
            <a:endParaRPr lang="en-US"/>
          </a:p>
        </p:txBody>
      </p:sp>
      <p:sp>
        <p:nvSpPr>
          <p:cNvPr id="2" name="Slide Image Placeholder 1">
            <a:extLst>
              <a:ext uri="{FF2B5EF4-FFF2-40B4-BE49-F238E27FC236}">
                <a16:creationId xmlns:a16="http://schemas.microsoft.com/office/drawing/2014/main" id="{D060478C-1F9B-4D79-A9DC-D8B65D622BB6}"/>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115AEC87-C22E-4A59-9A49-17EB0F14A0F0}"/>
              </a:ext>
            </a:extLst>
          </p:cNvPr>
          <p:cNvSpPr txBox="1">
            <a:spLocks noGrp="1"/>
          </p:cNvSpPr>
          <p:nvPr>
            <p:ph type="body" sz="quarter" idx="1"/>
          </p:nvPr>
        </p:nvSpPr>
        <p:spPr/>
        <p:txBody>
          <a:bodyPr/>
          <a:lstStyle/>
          <a:p>
            <a:endParaRPr lang="en-US" sz="20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AC3E0A-0238-4212-88BC-BB6615BA68CE}"/>
              </a:ext>
            </a:extLst>
          </p:cNvPr>
          <p:cNvSpPr txBox="1">
            <a:spLocks noGrp="1"/>
          </p:cNvSpPr>
          <p:nvPr>
            <p:ph type="sldNum" sz="quarter" idx="5"/>
          </p:nvPr>
        </p:nvSpPr>
        <p:spPr>
          <a:ln/>
        </p:spPr>
        <p:txBody>
          <a:bodyPr lIns="0" tIns="0" rIns="0" bIns="0" anchor="b" anchorCtr="0">
            <a:noAutofit/>
          </a:bodyPr>
          <a:lstStyle/>
          <a:p>
            <a:pPr lvl="0"/>
            <a:fld id="{F0F85432-3559-4110-BAB8-69F1BE35A763}" type="slidenum">
              <a:t>11</a:t>
            </a:fld>
            <a:endParaRPr lang="en-US"/>
          </a:p>
        </p:txBody>
      </p:sp>
      <p:sp>
        <p:nvSpPr>
          <p:cNvPr id="2" name="Slide Image Placeholder 1">
            <a:extLst>
              <a:ext uri="{FF2B5EF4-FFF2-40B4-BE49-F238E27FC236}">
                <a16:creationId xmlns:a16="http://schemas.microsoft.com/office/drawing/2014/main" id="{D060478C-1F9B-4D79-A9DC-D8B65D622BB6}"/>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115AEC87-C22E-4A59-9A49-17EB0F14A0F0}"/>
              </a:ext>
            </a:extLst>
          </p:cNvPr>
          <p:cNvSpPr txBox="1">
            <a:spLocks noGrp="1"/>
          </p:cNvSpPr>
          <p:nvPr>
            <p:ph type="body" sz="quarter" idx="1"/>
          </p:nvPr>
        </p:nvSpPr>
        <p:spPr/>
        <p:txBody>
          <a:bodyPr/>
          <a:lstStyle/>
          <a:p>
            <a:endParaRPr lang="en-US" sz="2000"/>
          </a:p>
        </p:txBody>
      </p:sp>
    </p:spTree>
    <p:extLst>
      <p:ext uri="{BB962C8B-B14F-4D97-AF65-F5344CB8AC3E}">
        <p14:creationId xmlns:p14="http://schemas.microsoft.com/office/powerpoint/2010/main" val="9625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AC3E0A-0238-4212-88BC-BB6615BA68CE}"/>
              </a:ext>
            </a:extLst>
          </p:cNvPr>
          <p:cNvSpPr txBox="1">
            <a:spLocks noGrp="1"/>
          </p:cNvSpPr>
          <p:nvPr>
            <p:ph type="sldNum" sz="quarter" idx="5"/>
          </p:nvPr>
        </p:nvSpPr>
        <p:spPr>
          <a:ln/>
        </p:spPr>
        <p:txBody>
          <a:bodyPr lIns="0" tIns="0" rIns="0" bIns="0" anchor="b" anchorCtr="0">
            <a:noAutofit/>
          </a:bodyPr>
          <a:lstStyle/>
          <a:p>
            <a:pPr lvl="0"/>
            <a:fld id="{F0F85432-3559-4110-BAB8-69F1BE35A763}" type="slidenum">
              <a:t>12</a:t>
            </a:fld>
            <a:endParaRPr lang="en-US"/>
          </a:p>
        </p:txBody>
      </p:sp>
      <p:sp>
        <p:nvSpPr>
          <p:cNvPr id="2" name="Slide Image Placeholder 1">
            <a:extLst>
              <a:ext uri="{FF2B5EF4-FFF2-40B4-BE49-F238E27FC236}">
                <a16:creationId xmlns:a16="http://schemas.microsoft.com/office/drawing/2014/main" id="{D060478C-1F9B-4D79-A9DC-D8B65D622BB6}"/>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115AEC87-C22E-4A59-9A49-17EB0F14A0F0}"/>
              </a:ext>
            </a:extLst>
          </p:cNvPr>
          <p:cNvSpPr txBox="1">
            <a:spLocks noGrp="1"/>
          </p:cNvSpPr>
          <p:nvPr>
            <p:ph type="body" sz="quarter" idx="1"/>
          </p:nvPr>
        </p:nvSpPr>
        <p:spPr/>
        <p:txBody>
          <a:bodyPr/>
          <a:lstStyle/>
          <a:p>
            <a:endParaRPr lang="en-US" sz="2000"/>
          </a:p>
        </p:txBody>
      </p:sp>
    </p:spTree>
    <p:extLst>
      <p:ext uri="{BB962C8B-B14F-4D97-AF65-F5344CB8AC3E}">
        <p14:creationId xmlns:p14="http://schemas.microsoft.com/office/powerpoint/2010/main" val="1827829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AE2F1A3-371C-41F4-8EC3-E555DC263EDC}"/>
              </a:ext>
            </a:extLst>
          </p:cNvPr>
          <p:cNvSpPr txBox="1">
            <a:spLocks noGrp="1"/>
          </p:cNvSpPr>
          <p:nvPr>
            <p:ph type="sldNum" sz="quarter" idx="5"/>
          </p:nvPr>
        </p:nvSpPr>
        <p:spPr>
          <a:ln/>
        </p:spPr>
        <p:txBody>
          <a:bodyPr lIns="0" tIns="0" rIns="0" bIns="0" anchor="b" anchorCtr="0">
            <a:noAutofit/>
          </a:bodyPr>
          <a:lstStyle/>
          <a:p>
            <a:pPr lvl="0"/>
            <a:fld id="{B4BE4166-2C54-4FB3-A450-1167F40F20B0}" type="slidenum">
              <a:t>14</a:t>
            </a:fld>
            <a:endParaRPr lang="en-US"/>
          </a:p>
        </p:txBody>
      </p:sp>
      <p:sp>
        <p:nvSpPr>
          <p:cNvPr id="2" name="Slide Image Placeholder 1">
            <a:extLst>
              <a:ext uri="{FF2B5EF4-FFF2-40B4-BE49-F238E27FC236}">
                <a16:creationId xmlns:a16="http://schemas.microsoft.com/office/drawing/2014/main" id="{B44D265F-E7E0-49A8-A0CB-2C5C326BF942}"/>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57067FED-902F-41BD-87E8-CE6BB367347E}"/>
              </a:ext>
            </a:extLst>
          </p:cNvPr>
          <p:cNvSpPr txBox="1">
            <a:spLocks noGrp="1"/>
          </p:cNvSpPr>
          <p:nvPr>
            <p:ph type="body" sz="quarter" idx="1"/>
          </p:nvPr>
        </p:nvSpPr>
        <p:spPr/>
        <p:txBody>
          <a:bodyPr/>
          <a:lstStyle/>
          <a:p>
            <a:endParaRPr lang="en-US" sz="20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9DBD781-8ADD-4C66-B51B-BC3747006AEB}"/>
              </a:ext>
            </a:extLst>
          </p:cNvPr>
          <p:cNvSpPr txBox="1">
            <a:spLocks noGrp="1"/>
          </p:cNvSpPr>
          <p:nvPr>
            <p:ph type="sldNum" sz="quarter" idx="5"/>
          </p:nvPr>
        </p:nvSpPr>
        <p:spPr>
          <a:ln/>
        </p:spPr>
        <p:txBody>
          <a:bodyPr lIns="0" tIns="0" rIns="0" bIns="0" anchor="b" anchorCtr="0">
            <a:noAutofit/>
          </a:bodyPr>
          <a:lstStyle/>
          <a:p>
            <a:pPr lvl="0"/>
            <a:fld id="{9D5CE7EF-CB86-46BA-8A7D-6B58A5972E70}" type="slidenum">
              <a:t>15</a:t>
            </a:fld>
            <a:endParaRPr lang="en-US"/>
          </a:p>
        </p:txBody>
      </p:sp>
      <p:sp>
        <p:nvSpPr>
          <p:cNvPr id="2" name="Slide Image Placeholder 1">
            <a:extLst>
              <a:ext uri="{FF2B5EF4-FFF2-40B4-BE49-F238E27FC236}">
                <a16:creationId xmlns:a16="http://schemas.microsoft.com/office/drawing/2014/main" id="{64E68047-96F4-4A58-A2EB-F7A0ADA9AACC}"/>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B0127253-14CE-43C6-AA2F-0C0A27AD327E}"/>
              </a:ext>
            </a:extLst>
          </p:cNvPr>
          <p:cNvSpPr txBox="1">
            <a:spLocks noGrp="1"/>
          </p:cNvSpPr>
          <p:nvPr>
            <p:ph type="body" sz="quarter" idx="1"/>
          </p:nvPr>
        </p:nvSpPr>
        <p:spPr/>
        <p:txBody>
          <a:bodyPr/>
          <a:lstStyle/>
          <a:p>
            <a:endParaRPr lang="en-US" sz="20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9DBD781-8ADD-4C66-B51B-BC3747006AEB}"/>
              </a:ext>
            </a:extLst>
          </p:cNvPr>
          <p:cNvSpPr txBox="1">
            <a:spLocks noGrp="1"/>
          </p:cNvSpPr>
          <p:nvPr>
            <p:ph type="sldNum" sz="quarter" idx="5"/>
          </p:nvPr>
        </p:nvSpPr>
        <p:spPr>
          <a:ln/>
        </p:spPr>
        <p:txBody>
          <a:bodyPr lIns="0" tIns="0" rIns="0" bIns="0" anchor="b" anchorCtr="0">
            <a:noAutofit/>
          </a:bodyPr>
          <a:lstStyle/>
          <a:p>
            <a:pPr lvl="0"/>
            <a:fld id="{9D5CE7EF-CB86-46BA-8A7D-6B58A5972E70}" type="slidenum">
              <a:t>16</a:t>
            </a:fld>
            <a:endParaRPr lang="en-US"/>
          </a:p>
        </p:txBody>
      </p:sp>
      <p:sp>
        <p:nvSpPr>
          <p:cNvPr id="2" name="Slide Image Placeholder 1">
            <a:extLst>
              <a:ext uri="{FF2B5EF4-FFF2-40B4-BE49-F238E27FC236}">
                <a16:creationId xmlns:a16="http://schemas.microsoft.com/office/drawing/2014/main" id="{64E68047-96F4-4A58-A2EB-F7A0ADA9AACC}"/>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B0127253-14CE-43C6-AA2F-0C0A27AD327E}"/>
              </a:ext>
            </a:extLst>
          </p:cNvPr>
          <p:cNvSpPr txBox="1">
            <a:spLocks noGrp="1"/>
          </p:cNvSpPr>
          <p:nvPr>
            <p:ph type="body" sz="quarter" idx="1"/>
          </p:nvPr>
        </p:nvSpPr>
        <p:spPr/>
        <p:txBody>
          <a:bodyPr/>
          <a:lstStyle/>
          <a:p>
            <a:endParaRPr lang="en-US" sz="2000"/>
          </a:p>
        </p:txBody>
      </p:sp>
    </p:spTree>
    <p:extLst>
      <p:ext uri="{BB962C8B-B14F-4D97-AF65-F5344CB8AC3E}">
        <p14:creationId xmlns:p14="http://schemas.microsoft.com/office/powerpoint/2010/main" val="2716427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AF1014D-90A9-4BD0-B606-DE86C7952C81}"/>
              </a:ext>
            </a:extLst>
          </p:cNvPr>
          <p:cNvSpPr txBox="1">
            <a:spLocks noGrp="1"/>
          </p:cNvSpPr>
          <p:nvPr>
            <p:ph type="sldNum" sz="quarter" idx="5"/>
          </p:nvPr>
        </p:nvSpPr>
        <p:spPr>
          <a:ln/>
        </p:spPr>
        <p:txBody>
          <a:bodyPr lIns="0" tIns="0" rIns="0" bIns="0" anchor="b" anchorCtr="0">
            <a:noAutofit/>
          </a:bodyPr>
          <a:lstStyle/>
          <a:p>
            <a:pPr lvl="0"/>
            <a:fld id="{09899A24-D0E5-41B4-BC50-C3C621C6B92E}" type="slidenum">
              <a:t>2</a:t>
            </a:fld>
            <a:endParaRPr lang="en-US"/>
          </a:p>
        </p:txBody>
      </p:sp>
      <p:sp>
        <p:nvSpPr>
          <p:cNvPr id="2" name="Slide Image Placeholder 1">
            <a:extLst>
              <a:ext uri="{FF2B5EF4-FFF2-40B4-BE49-F238E27FC236}">
                <a16:creationId xmlns:a16="http://schemas.microsoft.com/office/drawing/2014/main" id="{E033AB6A-433E-42DD-981C-26C4FCDA25D7}"/>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1D535DE0-226B-4B1C-A17A-EEBD39938AED}"/>
              </a:ext>
            </a:extLst>
          </p:cNvPr>
          <p:cNvSpPr txBox="1">
            <a:spLocks noGrp="1"/>
          </p:cNvSpPr>
          <p:nvPr>
            <p:ph type="body" sz="quarter" idx="1"/>
          </p:nvPr>
        </p:nvSpPr>
        <p:spPr/>
        <p:txBody>
          <a:bodyPr>
            <a:spAutoFit/>
          </a:bodyPr>
          <a:lstStyle/>
          <a:p>
            <a:endParaRPr lang="en-US" sz="20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472BFA6-8EAC-4ACD-93B4-BF255B871573}"/>
              </a:ext>
            </a:extLst>
          </p:cNvPr>
          <p:cNvSpPr txBox="1">
            <a:spLocks noGrp="1"/>
          </p:cNvSpPr>
          <p:nvPr>
            <p:ph type="sldNum" sz="quarter" idx="5"/>
          </p:nvPr>
        </p:nvSpPr>
        <p:spPr>
          <a:ln/>
        </p:spPr>
        <p:txBody>
          <a:bodyPr lIns="0" tIns="0" rIns="0" bIns="0" anchor="b" anchorCtr="0">
            <a:noAutofit/>
          </a:bodyPr>
          <a:lstStyle/>
          <a:p>
            <a:pPr lvl="0"/>
            <a:fld id="{B32F9727-4564-40BC-A16E-13664D828354}" type="slidenum">
              <a:t>3</a:t>
            </a:fld>
            <a:endParaRPr lang="en-US"/>
          </a:p>
        </p:txBody>
      </p:sp>
      <p:sp>
        <p:nvSpPr>
          <p:cNvPr id="2" name="Slide Image Placeholder 1">
            <a:extLst>
              <a:ext uri="{FF2B5EF4-FFF2-40B4-BE49-F238E27FC236}">
                <a16:creationId xmlns:a16="http://schemas.microsoft.com/office/drawing/2014/main" id="{AC44C55D-7FBA-4558-BC8F-0C4D504B3257}"/>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480A6AE4-DBD7-47D6-9B2C-195CADA7E3E5}"/>
              </a:ext>
            </a:extLst>
          </p:cNvPr>
          <p:cNvSpPr txBox="1">
            <a:spLocks noGrp="1"/>
          </p:cNvSpPr>
          <p:nvPr>
            <p:ph type="body" sz="quarter" idx="1"/>
          </p:nvPr>
        </p:nvSpPr>
        <p:spPr/>
        <p:txBody>
          <a:bodyPr/>
          <a:lstStyle/>
          <a:p>
            <a:endParaRPr lang="en-US" sz="20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4BCA65E-9896-4DE5-AC8D-F4F2B7EF8657}"/>
              </a:ext>
            </a:extLst>
          </p:cNvPr>
          <p:cNvSpPr txBox="1">
            <a:spLocks noGrp="1"/>
          </p:cNvSpPr>
          <p:nvPr>
            <p:ph type="sldNum" sz="quarter" idx="5"/>
          </p:nvPr>
        </p:nvSpPr>
        <p:spPr>
          <a:ln/>
        </p:spPr>
        <p:txBody>
          <a:bodyPr lIns="0" tIns="0" rIns="0" bIns="0" anchor="b" anchorCtr="0">
            <a:noAutofit/>
          </a:bodyPr>
          <a:lstStyle/>
          <a:p>
            <a:pPr lvl="0"/>
            <a:fld id="{403886D2-CC06-4284-B0A1-E859C1B0C7F0}" type="slidenum">
              <a:t>4</a:t>
            </a:fld>
            <a:endParaRPr lang="en-US"/>
          </a:p>
        </p:txBody>
      </p:sp>
      <p:sp>
        <p:nvSpPr>
          <p:cNvPr id="2" name="Slide Image Placeholder 1">
            <a:extLst>
              <a:ext uri="{FF2B5EF4-FFF2-40B4-BE49-F238E27FC236}">
                <a16:creationId xmlns:a16="http://schemas.microsoft.com/office/drawing/2014/main" id="{A340BEB9-53ED-4CB2-925A-ADAA02055BDC}"/>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8A657201-6320-4954-949E-393B9FBEEA4E}"/>
              </a:ext>
            </a:extLst>
          </p:cNvPr>
          <p:cNvSpPr txBox="1">
            <a:spLocks noGrp="1"/>
          </p:cNvSpPr>
          <p:nvPr>
            <p:ph type="body" sz="quarter" idx="1"/>
          </p:nvPr>
        </p:nvSpPr>
        <p:spPr/>
        <p:txBody>
          <a:bodyPr/>
          <a:lstStyle/>
          <a:p>
            <a:endParaRPr lang="en-US" sz="20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71A47B3-E5AE-4FC6-B0D7-7BEE00DAD6C6}"/>
              </a:ext>
            </a:extLst>
          </p:cNvPr>
          <p:cNvSpPr txBox="1">
            <a:spLocks noGrp="1"/>
          </p:cNvSpPr>
          <p:nvPr>
            <p:ph type="sldNum" sz="quarter" idx="5"/>
          </p:nvPr>
        </p:nvSpPr>
        <p:spPr>
          <a:ln/>
        </p:spPr>
        <p:txBody>
          <a:bodyPr lIns="0" tIns="0" rIns="0" bIns="0" anchor="b" anchorCtr="0">
            <a:noAutofit/>
          </a:bodyPr>
          <a:lstStyle/>
          <a:p>
            <a:pPr lvl="0"/>
            <a:fld id="{EDA5A38C-C7D3-46B5-AD7A-3985B0933D67}" type="slidenum">
              <a:t>5</a:t>
            </a:fld>
            <a:endParaRPr lang="en-US"/>
          </a:p>
        </p:txBody>
      </p:sp>
      <p:sp>
        <p:nvSpPr>
          <p:cNvPr id="2" name="Slide Image Placeholder 1">
            <a:extLst>
              <a:ext uri="{FF2B5EF4-FFF2-40B4-BE49-F238E27FC236}">
                <a16:creationId xmlns:a16="http://schemas.microsoft.com/office/drawing/2014/main" id="{FCA8C129-608B-40D3-9FE8-D8E993149DC0}"/>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385DAA07-2815-4EFC-9A18-7E0745CD6065}"/>
              </a:ext>
            </a:extLst>
          </p:cNvPr>
          <p:cNvSpPr txBox="1">
            <a:spLocks noGrp="1"/>
          </p:cNvSpPr>
          <p:nvPr>
            <p:ph type="body" sz="quarter" idx="1"/>
          </p:nvPr>
        </p:nvSpPr>
        <p:spPr/>
        <p:txBody>
          <a:bodyPr/>
          <a:lstStyle/>
          <a:p>
            <a:endParaRPr lang="en-US" sz="20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D420CF7-6E97-43D6-B0B2-6950136FB974}"/>
              </a:ext>
            </a:extLst>
          </p:cNvPr>
          <p:cNvSpPr txBox="1">
            <a:spLocks noGrp="1"/>
          </p:cNvSpPr>
          <p:nvPr>
            <p:ph type="sldNum" sz="quarter" idx="5"/>
          </p:nvPr>
        </p:nvSpPr>
        <p:spPr>
          <a:ln/>
        </p:spPr>
        <p:txBody>
          <a:bodyPr lIns="0" tIns="0" rIns="0" bIns="0" anchor="b" anchorCtr="0">
            <a:noAutofit/>
          </a:bodyPr>
          <a:lstStyle/>
          <a:p>
            <a:pPr lvl="0"/>
            <a:fld id="{741E78D2-AC45-4E08-B101-9338BEC7DDFF}" type="slidenum">
              <a:t>6</a:t>
            </a:fld>
            <a:endParaRPr lang="en-US"/>
          </a:p>
        </p:txBody>
      </p:sp>
      <p:sp>
        <p:nvSpPr>
          <p:cNvPr id="2" name="Slide Image Placeholder 1">
            <a:extLst>
              <a:ext uri="{FF2B5EF4-FFF2-40B4-BE49-F238E27FC236}">
                <a16:creationId xmlns:a16="http://schemas.microsoft.com/office/drawing/2014/main" id="{9DE8A0C3-1DDD-4491-90F9-C8330997065E}"/>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87723387-EA1F-4B9B-A8B6-797DB686898C}"/>
              </a:ext>
            </a:extLst>
          </p:cNvPr>
          <p:cNvSpPr txBox="1">
            <a:spLocks noGrp="1"/>
          </p:cNvSpPr>
          <p:nvPr>
            <p:ph type="body" sz="quarter" idx="1"/>
          </p:nvPr>
        </p:nvSpPr>
        <p:spPr/>
        <p:txBody>
          <a:bodyPr/>
          <a:lstStyle/>
          <a:p>
            <a:endParaRPr lang="en-US" sz="20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3DF8B05-6DC6-448E-B84B-AEEC04C648F5}"/>
              </a:ext>
            </a:extLst>
          </p:cNvPr>
          <p:cNvSpPr txBox="1">
            <a:spLocks noGrp="1"/>
          </p:cNvSpPr>
          <p:nvPr>
            <p:ph type="sldNum" sz="quarter" idx="5"/>
          </p:nvPr>
        </p:nvSpPr>
        <p:spPr>
          <a:ln/>
        </p:spPr>
        <p:txBody>
          <a:bodyPr lIns="0" tIns="0" rIns="0" bIns="0" anchor="b" anchorCtr="0">
            <a:noAutofit/>
          </a:bodyPr>
          <a:lstStyle/>
          <a:p>
            <a:pPr lvl="0"/>
            <a:fld id="{A68C4793-29EF-4C43-BA22-4C94F25ED266}" type="slidenum">
              <a:t>7</a:t>
            </a:fld>
            <a:endParaRPr lang="en-US"/>
          </a:p>
        </p:txBody>
      </p:sp>
      <p:sp>
        <p:nvSpPr>
          <p:cNvPr id="2" name="Slide Image Placeholder 1">
            <a:extLst>
              <a:ext uri="{FF2B5EF4-FFF2-40B4-BE49-F238E27FC236}">
                <a16:creationId xmlns:a16="http://schemas.microsoft.com/office/drawing/2014/main" id="{0A8227F2-9E3E-40D5-B0ED-F2790BA162B8}"/>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36E89CF5-A95B-4BA7-B436-273AA5A09856}"/>
              </a:ext>
            </a:extLst>
          </p:cNvPr>
          <p:cNvSpPr txBox="1">
            <a:spLocks noGrp="1"/>
          </p:cNvSpPr>
          <p:nvPr>
            <p:ph type="body" sz="quarter" idx="1"/>
          </p:nvPr>
        </p:nvSpPr>
        <p:spPr/>
        <p:txBody>
          <a:bodyPr/>
          <a:lstStyle/>
          <a:p>
            <a:endParaRPr lang="en-US" sz="20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EB12989-8A87-400D-A306-6AAFE85C7D08}"/>
              </a:ext>
            </a:extLst>
          </p:cNvPr>
          <p:cNvSpPr txBox="1">
            <a:spLocks noGrp="1"/>
          </p:cNvSpPr>
          <p:nvPr>
            <p:ph type="sldNum" sz="quarter" idx="5"/>
          </p:nvPr>
        </p:nvSpPr>
        <p:spPr>
          <a:ln/>
        </p:spPr>
        <p:txBody>
          <a:bodyPr lIns="0" tIns="0" rIns="0" bIns="0" anchor="b" anchorCtr="0">
            <a:noAutofit/>
          </a:bodyPr>
          <a:lstStyle/>
          <a:p>
            <a:pPr lvl="0"/>
            <a:fld id="{342975BF-DC00-4F50-B4EE-39EDD727F356}" type="slidenum">
              <a:t>8</a:t>
            </a:fld>
            <a:endParaRPr lang="en-US"/>
          </a:p>
        </p:txBody>
      </p:sp>
      <p:sp>
        <p:nvSpPr>
          <p:cNvPr id="2" name="Slide Image Placeholder 1">
            <a:extLst>
              <a:ext uri="{FF2B5EF4-FFF2-40B4-BE49-F238E27FC236}">
                <a16:creationId xmlns:a16="http://schemas.microsoft.com/office/drawing/2014/main" id="{335CACB5-488F-4BFD-9B9F-2F8DDE8E1E35}"/>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992FA200-0B3E-4A53-A23D-F25AD64DA0D0}"/>
              </a:ext>
            </a:extLst>
          </p:cNvPr>
          <p:cNvSpPr txBox="1">
            <a:spLocks noGrp="1"/>
          </p:cNvSpPr>
          <p:nvPr>
            <p:ph type="body" sz="quarter" idx="1"/>
          </p:nvPr>
        </p:nvSpPr>
        <p:spPr/>
        <p:txBody>
          <a:bodyPr/>
          <a:lstStyle/>
          <a:p>
            <a:endParaRPr lang="en-US" sz="20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C4F02E6-E1B7-4F8D-8745-F75CFCC73B3F}"/>
              </a:ext>
            </a:extLst>
          </p:cNvPr>
          <p:cNvSpPr txBox="1">
            <a:spLocks noGrp="1"/>
          </p:cNvSpPr>
          <p:nvPr>
            <p:ph type="sldNum" sz="quarter" idx="5"/>
          </p:nvPr>
        </p:nvSpPr>
        <p:spPr>
          <a:ln/>
        </p:spPr>
        <p:txBody>
          <a:bodyPr lIns="0" tIns="0" rIns="0" bIns="0" anchor="b" anchorCtr="0">
            <a:noAutofit/>
          </a:bodyPr>
          <a:lstStyle/>
          <a:p>
            <a:pPr lvl="0"/>
            <a:fld id="{34C0C76B-EED5-4A60-8A0A-FC2C3AB80515}" type="slidenum">
              <a:t>9</a:t>
            </a:fld>
            <a:endParaRPr lang="en-US"/>
          </a:p>
        </p:txBody>
      </p:sp>
      <p:sp>
        <p:nvSpPr>
          <p:cNvPr id="2" name="Slide Image Placeholder 1">
            <a:extLst>
              <a:ext uri="{FF2B5EF4-FFF2-40B4-BE49-F238E27FC236}">
                <a16:creationId xmlns:a16="http://schemas.microsoft.com/office/drawing/2014/main" id="{56A4C63A-BB2C-4F39-85A1-0F4E4022331E}"/>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3E8ECB8A-826B-4C2F-BB5A-A29C14C1C6E0}"/>
              </a:ext>
            </a:extLst>
          </p:cNvPr>
          <p:cNvSpPr txBox="1">
            <a:spLocks noGrp="1"/>
          </p:cNvSpPr>
          <p:nvPr>
            <p:ph type="body" sz="quarter" idx="1"/>
          </p:nvPr>
        </p:nvSpPr>
        <p:spPr/>
        <p:txBody>
          <a:bodyPr/>
          <a:lstStyle/>
          <a:p>
            <a:endParaRPr lang="en-US" sz="2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483C9-DB26-46AC-BCE3-046326545492}"/>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112E11-A238-4939-841E-CED5CD18B433}"/>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66841A-5640-4F83-BFEC-EDE2960E09B1}"/>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2630FAD8-96A2-47D4-8D32-314F469C334F}"/>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C9131392-3A89-4604-B652-36210B738C3D}"/>
              </a:ext>
            </a:extLst>
          </p:cNvPr>
          <p:cNvSpPr>
            <a:spLocks noGrp="1"/>
          </p:cNvSpPr>
          <p:nvPr>
            <p:ph type="sldNum" sz="quarter" idx="12"/>
          </p:nvPr>
        </p:nvSpPr>
        <p:spPr/>
        <p:txBody>
          <a:bodyPr/>
          <a:lstStyle/>
          <a:p>
            <a:pPr lvl="0"/>
            <a:fld id="{D3F65D3D-349E-4516-8685-46EC55E3396F}" type="slidenum">
              <a:t>‹#›</a:t>
            </a:fld>
            <a:r>
              <a:rPr lang="en-US"/>
              <a:t> /</a:t>
            </a:r>
          </a:p>
        </p:txBody>
      </p:sp>
    </p:spTree>
    <p:extLst>
      <p:ext uri="{BB962C8B-B14F-4D97-AF65-F5344CB8AC3E}">
        <p14:creationId xmlns:p14="http://schemas.microsoft.com/office/powerpoint/2010/main" val="1396649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1506D-306C-4ED6-8489-D216312FE0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B92EFE-C33F-4C88-981A-29AF829DCA9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1A65D-9CF1-47AF-B591-C12E69EFA40A}"/>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AA380BE7-A648-434C-8077-1083E7BBA489}"/>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FE0F3101-55A1-411F-B103-EF1BA19E9084}"/>
              </a:ext>
            </a:extLst>
          </p:cNvPr>
          <p:cNvSpPr>
            <a:spLocks noGrp="1"/>
          </p:cNvSpPr>
          <p:nvPr>
            <p:ph type="sldNum" sz="quarter" idx="12"/>
          </p:nvPr>
        </p:nvSpPr>
        <p:spPr/>
        <p:txBody>
          <a:bodyPr/>
          <a:lstStyle/>
          <a:p>
            <a:pPr lvl="0"/>
            <a:fld id="{8372726A-9565-47D4-9529-42DEE252A908}" type="slidenum">
              <a:t>‹#›</a:t>
            </a:fld>
            <a:r>
              <a:rPr lang="en-US"/>
              <a:t> /</a:t>
            </a:r>
          </a:p>
        </p:txBody>
      </p:sp>
    </p:spTree>
    <p:extLst>
      <p:ext uri="{BB962C8B-B14F-4D97-AF65-F5344CB8AC3E}">
        <p14:creationId xmlns:p14="http://schemas.microsoft.com/office/powerpoint/2010/main" val="3051745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7DF769-18B2-43C6-A0CD-6CE1C6C93D98}"/>
              </a:ext>
            </a:extLst>
          </p:cNvPr>
          <p:cNvSpPr>
            <a:spLocks noGrp="1"/>
          </p:cNvSpPr>
          <p:nvPr>
            <p:ph type="title" orient="vert"/>
          </p:nvPr>
        </p:nvSpPr>
        <p:spPr>
          <a:xfrm>
            <a:off x="7218363" y="4103688"/>
            <a:ext cx="2141537" cy="278288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5D104B-DCA3-498E-B9F8-63EA2520D9C2}"/>
              </a:ext>
            </a:extLst>
          </p:cNvPr>
          <p:cNvSpPr>
            <a:spLocks noGrp="1"/>
          </p:cNvSpPr>
          <p:nvPr>
            <p:ph type="body" orient="vert" idx="1"/>
          </p:nvPr>
        </p:nvSpPr>
        <p:spPr>
          <a:xfrm>
            <a:off x="792163" y="4103688"/>
            <a:ext cx="6273800" cy="278288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1920EF-AE9A-4528-ACA7-B0C1FE29B5B6}"/>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B9E81200-CB4D-454D-BE48-308B99225130}"/>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5C5C50EC-B31A-46F6-94F0-BB53AC41A017}"/>
              </a:ext>
            </a:extLst>
          </p:cNvPr>
          <p:cNvSpPr>
            <a:spLocks noGrp="1"/>
          </p:cNvSpPr>
          <p:nvPr>
            <p:ph type="sldNum" sz="quarter" idx="12"/>
          </p:nvPr>
        </p:nvSpPr>
        <p:spPr/>
        <p:txBody>
          <a:bodyPr/>
          <a:lstStyle/>
          <a:p>
            <a:pPr lvl="0"/>
            <a:fld id="{AD707BFF-47A6-47A3-8685-47BA27D80763}" type="slidenum">
              <a:t>‹#›</a:t>
            </a:fld>
            <a:r>
              <a:rPr lang="en-US"/>
              <a:t> /</a:t>
            </a:r>
          </a:p>
        </p:txBody>
      </p:sp>
    </p:spTree>
    <p:extLst>
      <p:ext uri="{BB962C8B-B14F-4D97-AF65-F5344CB8AC3E}">
        <p14:creationId xmlns:p14="http://schemas.microsoft.com/office/powerpoint/2010/main" val="2655056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F7005-9E69-407A-9991-B968890C26D1}"/>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475C3F-54A0-4DC1-B8AA-2AB946C31A27}"/>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AD1077-84B3-4D91-B07A-9E95819A6EDC}"/>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0D1EA654-9210-4672-8863-2E8F398F3A3D}"/>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56BFBD9E-7DE2-4E4D-894B-621ACD855926}"/>
              </a:ext>
            </a:extLst>
          </p:cNvPr>
          <p:cNvSpPr>
            <a:spLocks noGrp="1"/>
          </p:cNvSpPr>
          <p:nvPr>
            <p:ph type="sldNum" sz="quarter" idx="12"/>
          </p:nvPr>
        </p:nvSpPr>
        <p:spPr/>
        <p:txBody>
          <a:bodyPr/>
          <a:lstStyle/>
          <a:p>
            <a:pPr lvl="0"/>
            <a:fld id="{65369BE1-E0F1-4EEA-9CCD-F05C6EC95436}" type="slidenum">
              <a:t>‹#›</a:t>
            </a:fld>
            <a:r>
              <a:rPr lang="en-US"/>
              <a:t> /</a:t>
            </a:r>
          </a:p>
        </p:txBody>
      </p:sp>
    </p:spTree>
    <p:extLst>
      <p:ext uri="{BB962C8B-B14F-4D97-AF65-F5344CB8AC3E}">
        <p14:creationId xmlns:p14="http://schemas.microsoft.com/office/powerpoint/2010/main" val="3830248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22D58-55AC-4DE8-A4B4-57C61F5C37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FA83E2-8589-4BE2-8274-E59605AB323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B280FD-615F-4130-B8C1-3FB607D84C26}"/>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5D19E4D6-FC28-4673-AD9A-CB4BDAD179C6}"/>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1CE17D26-6B70-4A8C-A1C4-BD042B2881FC}"/>
              </a:ext>
            </a:extLst>
          </p:cNvPr>
          <p:cNvSpPr>
            <a:spLocks noGrp="1"/>
          </p:cNvSpPr>
          <p:nvPr>
            <p:ph type="sldNum" sz="quarter" idx="12"/>
          </p:nvPr>
        </p:nvSpPr>
        <p:spPr/>
        <p:txBody>
          <a:bodyPr/>
          <a:lstStyle/>
          <a:p>
            <a:pPr lvl="0"/>
            <a:fld id="{12BDBB54-E901-4566-8007-3AB6D8679983}" type="slidenum">
              <a:t>‹#›</a:t>
            </a:fld>
            <a:r>
              <a:rPr lang="en-US"/>
              <a:t> /</a:t>
            </a:r>
          </a:p>
        </p:txBody>
      </p:sp>
    </p:spTree>
    <p:extLst>
      <p:ext uri="{BB962C8B-B14F-4D97-AF65-F5344CB8AC3E}">
        <p14:creationId xmlns:p14="http://schemas.microsoft.com/office/powerpoint/2010/main" val="1027086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28CA0-6874-4A18-B249-FDBC74349E63}"/>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F5DA4E-E0AE-478C-A6D8-EB2375ED526F}"/>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3E70D26-9FE8-4FB2-9BC4-26DA1E6B7AB6}"/>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5570E042-B745-4531-8EFF-C8CBD855E0FD}"/>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CE5862C6-5E44-45AD-B447-8A4018790AFC}"/>
              </a:ext>
            </a:extLst>
          </p:cNvPr>
          <p:cNvSpPr>
            <a:spLocks noGrp="1"/>
          </p:cNvSpPr>
          <p:nvPr>
            <p:ph type="sldNum" sz="quarter" idx="12"/>
          </p:nvPr>
        </p:nvSpPr>
        <p:spPr/>
        <p:txBody>
          <a:bodyPr/>
          <a:lstStyle/>
          <a:p>
            <a:pPr lvl="0"/>
            <a:fld id="{6FD7E240-FFA5-4587-B746-7C5F4B86E93F}" type="slidenum">
              <a:t>‹#›</a:t>
            </a:fld>
            <a:r>
              <a:rPr lang="en-US"/>
              <a:t> /</a:t>
            </a:r>
          </a:p>
        </p:txBody>
      </p:sp>
    </p:spTree>
    <p:extLst>
      <p:ext uri="{BB962C8B-B14F-4D97-AF65-F5344CB8AC3E}">
        <p14:creationId xmlns:p14="http://schemas.microsoft.com/office/powerpoint/2010/main" val="1487438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234EB-9BF2-495C-BB55-AA6C8148DA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7472A8-7E38-42E6-AC48-4E9DE8D22304}"/>
              </a:ext>
            </a:extLst>
          </p:cNvPr>
          <p:cNvSpPr>
            <a:spLocks noGrp="1"/>
          </p:cNvSpPr>
          <p:nvPr>
            <p:ph sz="half" idx="1"/>
          </p:nvPr>
        </p:nvSpPr>
        <p:spPr>
          <a:xfrm>
            <a:off x="720725" y="2160588"/>
            <a:ext cx="4243388" cy="4384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AE2395-162A-402E-88A8-149152A6C001}"/>
              </a:ext>
            </a:extLst>
          </p:cNvPr>
          <p:cNvSpPr>
            <a:spLocks noGrp="1"/>
          </p:cNvSpPr>
          <p:nvPr>
            <p:ph sz="half" idx="2"/>
          </p:nvPr>
        </p:nvSpPr>
        <p:spPr>
          <a:xfrm>
            <a:off x="5116513" y="2160588"/>
            <a:ext cx="4243387" cy="4384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DA5511-4608-4378-9B7C-701D53D1B166}"/>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B2FF6DB4-8E69-450D-8C0F-07FA02CF9797}"/>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E00A0C2C-07A0-487D-B3EC-64CC90A5A865}"/>
              </a:ext>
            </a:extLst>
          </p:cNvPr>
          <p:cNvSpPr>
            <a:spLocks noGrp="1"/>
          </p:cNvSpPr>
          <p:nvPr>
            <p:ph type="sldNum" sz="quarter" idx="12"/>
          </p:nvPr>
        </p:nvSpPr>
        <p:spPr/>
        <p:txBody>
          <a:bodyPr/>
          <a:lstStyle/>
          <a:p>
            <a:pPr lvl="0"/>
            <a:fld id="{56D3CECB-D4B4-4BBE-8D2E-5C55D6BE8DD7}" type="slidenum">
              <a:t>‹#›</a:t>
            </a:fld>
            <a:r>
              <a:rPr lang="en-US"/>
              <a:t> /</a:t>
            </a:r>
          </a:p>
        </p:txBody>
      </p:sp>
    </p:spTree>
    <p:extLst>
      <p:ext uri="{BB962C8B-B14F-4D97-AF65-F5344CB8AC3E}">
        <p14:creationId xmlns:p14="http://schemas.microsoft.com/office/powerpoint/2010/main" val="1955571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E1060-8195-4647-8F82-E4039E294473}"/>
              </a:ext>
            </a:extLst>
          </p:cNvPr>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0EAE99-6413-41C7-8EB1-FDD0B490E8BD}"/>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F5E6CDD-F8E2-4979-A4BA-1703C76263CC}"/>
              </a:ext>
            </a:extLst>
          </p:cNvPr>
          <p:cNvSpPr>
            <a:spLocks noGrp="1"/>
          </p:cNvSpPr>
          <p:nvPr>
            <p:ph sz="half" idx="2"/>
          </p:nvPr>
        </p:nvSpPr>
        <p:spPr>
          <a:xfrm>
            <a:off x="693738" y="2760663"/>
            <a:ext cx="426561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A50612-4BF8-437B-80F1-9050A1402C58}"/>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48D3381-93CE-41CC-AC1C-159E283DD551}"/>
              </a:ext>
            </a:extLst>
          </p:cNvPr>
          <p:cNvSpPr>
            <a:spLocks noGrp="1"/>
          </p:cNvSpPr>
          <p:nvPr>
            <p:ph sz="quarter" idx="4"/>
          </p:nvPr>
        </p:nvSpPr>
        <p:spPr>
          <a:xfrm>
            <a:off x="5103813" y="2760663"/>
            <a:ext cx="428466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73FF44-E2D6-40C5-B1B2-93029428B786}"/>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25F1A18A-C636-4E01-908E-2B05D45573AF}"/>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606BDBD9-533C-4806-9186-7176969808CD}"/>
              </a:ext>
            </a:extLst>
          </p:cNvPr>
          <p:cNvSpPr>
            <a:spLocks noGrp="1"/>
          </p:cNvSpPr>
          <p:nvPr>
            <p:ph type="sldNum" sz="quarter" idx="12"/>
          </p:nvPr>
        </p:nvSpPr>
        <p:spPr/>
        <p:txBody>
          <a:bodyPr/>
          <a:lstStyle/>
          <a:p>
            <a:pPr lvl="0"/>
            <a:fld id="{23859393-A65E-40D9-AA0A-D61EE54B22CA}" type="slidenum">
              <a:t>‹#›</a:t>
            </a:fld>
            <a:r>
              <a:rPr lang="en-US"/>
              <a:t> /</a:t>
            </a:r>
          </a:p>
        </p:txBody>
      </p:sp>
    </p:spTree>
    <p:extLst>
      <p:ext uri="{BB962C8B-B14F-4D97-AF65-F5344CB8AC3E}">
        <p14:creationId xmlns:p14="http://schemas.microsoft.com/office/powerpoint/2010/main" val="14501413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65AF-E41B-4AD1-9322-518EC5AAC2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0CB7CF-90E1-4172-A966-300168A4354E}"/>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FB6C89CC-AD0B-422C-A093-FE1FFFF73CD1}"/>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76E6B001-8695-466A-833D-4A73A43A2D62}"/>
              </a:ext>
            </a:extLst>
          </p:cNvPr>
          <p:cNvSpPr>
            <a:spLocks noGrp="1"/>
          </p:cNvSpPr>
          <p:nvPr>
            <p:ph type="sldNum" sz="quarter" idx="12"/>
          </p:nvPr>
        </p:nvSpPr>
        <p:spPr/>
        <p:txBody>
          <a:bodyPr/>
          <a:lstStyle/>
          <a:p>
            <a:pPr lvl="0"/>
            <a:fld id="{939ECAE3-5509-4A45-A82F-063F42D14CEC}" type="slidenum">
              <a:t>‹#›</a:t>
            </a:fld>
            <a:r>
              <a:rPr lang="en-US"/>
              <a:t> /</a:t>
            </a:r>
          </a:p>
        </p:txBody>
      </p:sp>
    </p:spTree>
    <p:extLst>
      <p:ext uri="{BB962C8B-B14F-4D97-AF65-F5344CB8AC3E}">
        <p14:creationId xmlns:p14="http://schemas.microsoft.com/office/powerpoint/2010/main" val="16926556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272603-DA41-4ED2-94B4-39357A406C1A}"/>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E7531BBE-3D1E-4FB9-913D-E3574A28651C}"/>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FEB3A959-2DCF-415D-B20C-E1E223E4F6ED}"/>
              </a:ext>
            </a:extLst>
          </p:cNvPr>
          <p:cNvSpPr>
            <a:spLocks noGrp="1"/>
          </p:cNvSpPr>
          <p:nvPr>
            <p:ph type="sldNum" sz="quarter" idx="12"/>
          </p:nvPr>
        </p:nvSpPr>
        <p:spPr/>
        <p:txBody>
          <a:bodyPr/>
          <a:lstStyle/>
          <a:p>
            <a:pPr lvl="0"/>
            <a:fld id="{5C31504E-AC2B-4C50-992A-8E037871CED2}" type="slidenum">
              <a:t>‹#›</a:t>
            </a:fld>
            <a:r>
              <a:rPr lang="en-US"/>
              <a:t> /</a:t>
            </a:r>
          </a:p>
        </p:txBody>
      </p:sp>
    </p:spTree>
    <p:extLst>
      <p:ext uri="{BB962C8B-B14F-4D97-AF65-F5344CB8AC3E}">
        <p14:creationId xmlns:p14="http://schemas.microsoft.com/office/powerpoint/2010/main" val="1689572335"/>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20A70-31BA-4E45-A095-C2359A8C4A6D}"/>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F1E6F6-2437-4D50-A29F-A35E539FC6B9}"/>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117A4C-81AE-430A-A5C9-5DDE2A1432A5}"/>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38D8EC-6CC7-4188-8405-04FDCC93D42C}"/>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171E9493-B0BC-410D-8C06-ED44CEA9E04E}"/>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0DACA444-18E9-4B94-B545-E258B2C3787C}"/>
              </a:ext>
            </a:extLst>
          </p:cNvPr>
          <p:cNvSpPr>
            <a:spLocks noGrp="1"/>
          </p:cNvSpPr>
          <p:nvPr>
            <p:ph type="sldNum" sz="quarter" idx="12"/>
          </p:nvPr>
        </p:nvSpPr>
        <p:spPr/>
        <p:txBody>
          <a:bodyPr/>
          <a:lstStyle/>
          <a:p>
            <a:pPr lvl="0"/>
            <a:fld id="{A32EBF2C-15DC-4091-A86C-E17C3935DF02}" type="slidenum">
              <a:t>‹#›</a:t>
            </a:fld>
            <a:r>
              <a:rPr lang="en-US"/>
              <a:t> /</a:t>
            </a:r>
          </a:p>
        </p:txBody>
      </p:sp>
    </p:spTree>
    <p:extLst>
      <p:ext uri="{BB962C8B-B14F-4D97-AF65-F5344CB8AC3E}">
        <p14:creationId xmlns:p14="http://schemas.microsoft.com/office/powerpoint/2010/main" val="362900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0008C-0B71-4FE2-9C9E-D00C40A42D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339803-4B73-40AE-A444-6CD169B2CC0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E1B08-C272-41E3-8829-42A88AD96F52}"/>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0792FF51-E7FD-4F86-AAC5-9E7D34AB0BF4}"/>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607A6709-E818-49D2-A88A-0A047AF8AF7C}"/>
              </a:ext>
            </a:extLst>
          </p:cNvPr>
          <p:cNvSpPr>
            <a:spLocks noGrp="1"/>
          </p:cNvSpPr>
          <p:nvPr>
            <p:ph type="sldNum" sz="quarter" idx="12"/>
          </p:nvPr>
        </p:nvSpPr>
        <p:spPr/>
        <p:txBody>
          <a:bodyPr/>
          <a:lstStyle/>
          <a:p>
            <a:pPr lvl="0"/>
            <a:fld id="{60579E37-7E4C-4519-88CE-021FEE06DCE7}" type="slidenum">
              <a:t>‹#›</a:t>
            </a:fld>
            <a:r>
              <a:rPr lang="en-US"/>
              <a:t> /</a:t>
            </a:r>
          </a:p>
        </p:txBody>
      </p:sp>
    </p:spTree>
    <p:extLst>
      <p:ext uri="{BB962C8B-B14F-4D97-AF65-F5344CB8AC3E}">
        <p14:creationId xmlns:p14="http://schemas.microsoft.com/office/powerpoint/2010/main" val="5020242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485E-3BA0-4D02-891D-B29824663C36}"/>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E8B263-0DD8-4B7A-ABB8-6DFC63F2DF2B}"/>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E5162B-DE1B-4ABB-A6ED-949A268B9038}"/>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9058C5-89DA-4D16-A2F7-54B7EEB52F38}"/>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CD59605D-384C-4ED9-9009-3F37B5B91364}"/>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5E40691B-7930-4A49-8603-4612F0F579D2}"/>
              </a:ext>
            </a:extLst>
          </p:cNvPr>
          <p:cNvSpPr>
            <a:spLocks noGrp="1"/>
          </p:cNvSpPr>
          <p:nvPr>
            <p:ph type="sldNum" sz="quarter" idx="12"/>
          </p:nvPr>
        </p:nvSpPr>
        <p:spPr/>
        <p:txBody>
          <a:bodyPr/>
          <a:lstStyle/>
          <a:p>
            <a:pPr lvl="0"/>
            <a:fld id="{EA36EBD3-7AB7-4B67-9870-45DFEAC0E629}" type="slidenum">
              <a:t>‹#›</a:t>
            </a:fld>
            <a:r>
              <a:rPr lang="en-US"/>
              <a:t> /</a:t>
            </a:r>
          </a:p>
        </p:txBody>
      </p:sp>
    </p:spTree>
    <p:extLst>
      <p:ext uri="{BB962C8B-B14F-4D97-AF65-F5344CB8AC3E}">
        <p14:creationId xmlns:p14="http://schemas.microsoft.com/office/powerpoint/2010/main" val="16634720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CD42D-46AB-495E-8D34-677A15F157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90A18D-F04F-49C7-83F7-819CADB9634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95E90B-463D-4953-802B-1FD79D72249E}"/>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519F110F-AB97-4469-B4E3-C54DBB882EDC}"/>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3ACA02FA-D52B-429E-BB0E-3911D2E96CFB}"/>
              </a:ext>
            </a:extLst>
          </p:cNvPr>
          <p:cNvSpPr>
            <a:spLocks noGrp="1"/>
          </p:cNvSpPr>
          <p:nvPr>
            <p:ph type="sldNum" sz="quarter" idx="12"/>
          </p:nvPr>
        </p:nvSpPr>
        <p:spPr/>
        <p:txBody>
          <a:bodyPr/>
          <a:lstStyle/>
          <a:p>
            <a:pPr lvl="0"/>
            <a:fld id="{C0422BF0-A6A9-4C3F-93AA-B8DCAAC96041}" type="slidenum">
              <a:t>‹#›</a:t>
            </a:fld>
            <a:r>
              <a:rPr lang="en-US"/>
              <a:t> /</a:t>
            </a:r>
          </a:p>
        </p:txBody>
      </p:sp>
    </p:spTree>
    <p:extLst>
      <p:ext uri="{BB962C8B-B14F-4D97-AF65-F5344CB8AC3E}">
        <p14:creationId xmlns:p14="http://schemas.microsoft.com/office/powerpoint/2010/main" val="11465511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883E91-F1C8-4F5F-993E-C6E7B3485B7F}"/>
              </a:ext>
            </a:extLst>
          </p:cNvPr>
          <p:cNvSpPr>
            <a:spLocks noGrp="1"/>
          </p:cNvSpPr>
          <p:nvPr>
            <p:ph type="title" orient="vert"/>
          </p:nvPr>
        </p:nvSpPr>
        <p:spPr>
          <a:xfrm>
            <a:off x="7362825" y="301625"/>
            <a:ext cx="2212975" cy="62436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289300-8FF0-406A-9F3B-93368781DDBE}"/>
              </a:ext>
            </a:extLst>
          </p:cNvPr>
          <p:cNvSpPr>
            <a:spLocks noGrp="1"/>
          </p:cNvSpPr>
          <p:nvPr>
            <p:ph type="body" orient="vert" idx="1"/>
          </p:nvPr>
        </p:nvSpPr>
        <p:spPr>
          <a:xfrm>
            <a:off x="720725" y="301625"/>
            <a:ext cx="6489700" cy="62436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0132F7-40AE-42E1-9164-A7F3A63121ED}"/>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E42EC37D-3F31-45F3-B3D8-6B9A662ED819}"/>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4322DDD2-8557-4FC4-A1D5-910196498A03}"/>
              </a:ext>
            </a:extLst>
          </p:cNvPr>
          <p:cNvSpPr>
            <a:spLocks noGrp="1"/>
          </p:cNvSpPr>
          <p:nvPr>
            <p:ph type="sldNum" sz="quarter" idx="12"/>
          </p:nvPr>
        </p:nvSpPr>
        <p:spPr/>
        <p:txBody>
          <a:bodyPr/>
          <a:lstStyle/>
          <a:p>
            <a:pPr lvl="0"/>
            <a:fld id="{1A5A3BF2-7FB8-45F6-9513-DBC9CFEBB193}" type="slidenum">
              <a:t>‹#›</a:t>
            </a:fld>
            <a:r>
              <a:rPr lang="en-US"/>
              <a:t> /</a:t>
            </a:r>
          </a:p>
        </p:txBody>
      </p:sp>
    </p:spTree>
    <p:extLst>
      <p:ext uri="{BB962C8B-B14F-4D97-AF65-F5344CB8AC3E}">
        <p14:creationId xmlns:p14="http://schemas.microsoft.com/office/powerpoint/2010/main" val="1223293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A284B-9873-4FE5-AC66-61410BFC4280}"/>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2BD1A0-0D34-4E48-8B12-B46DCAC7F640}"/>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A32B8C1-5D2F-4D67-8E4A-728ED7F5EB7E}"/>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6B98D060-E27B-4B5D-A811-237BC41869D3}"/>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11EDB4EB-17D6-4ABF-9D99-8A0AF780E8C3}"/>
              </a:ext>
            </a:extLst>
          </p:cNvPr>
          <p:cNvSpPr>
            <a:spLocks noGrp="1"/>
          </p:cNvSpPr>
          <p:nvPr>
            <p:ph type="sldNum" sz="quarter" idx="12"/>
          </p:nvPr>
        </p:nvSpPr>
        <p:spPr/>
        <p:txBody>
          <a:bodyPr/>
          <a:lstStyle/>
          <a:p>
            <a:pPr lvl="0"/>
            <a:fld id="{C5605391-2133-4ED5-8C7A-9BF1F3CD8938}" type="slidenum">
              <a:t>‹#›</a:t>
            </a:fld>
            <a:r>
              <a:rPr lang="en-US"/>
              <a:t> /</a:t>
            </a:r>
          </a:p>
        </p:txBody>
      </p:sp>
    </p:spTree>
    <p:extLst>
      <p:ext uri="{BB962C8B-B14F-4D97-AF65-F5344CB8AC3E}">
        <p14:creationId xmlns:p14="http://schemas.microsoft.com/office/powerpoint/2010/main" val="1732212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E3B8E-7375-4C62-B478-7409298915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BD90ED-F649-4BF6-A5B0-ACE5FE3D9C85}"/>
              </a:ext>
            </a:extLst>
          </p:cNvPr>
          <p:cNvSpPr>
            <a:spLocks noGrp="1"/>
          </p:cNvSpPr>
          <p:nvPr>
            <p:ph sz="half" idx="1"/>
          </p:nvPr>
        </p:nvSpPr>
        <p:spPr>
          <a:xfrm>
            <a:off x="792163" y="5903913"/>
            <a:ext cx="4206875" cy="982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44F3D0-400B-466F-B51E-BED934DA1645}"/>
              </a:ext>
            </a:extLst>
          </p:cNvPr>
          <p:cNvSpPr>
            <a:spLocks noGrp="1"/>
          </p:cNvSpPr>
          <p:nvPr>
            <p:ph sz="half" idx="2"/>
          </p:nvPr>
        </p:nvSpPr>
        <p:spPr>
          <a:xfrm>
            <a:off x="5151438" y="5903913"/>
            <a:ext cx="4208462" cy="982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967048-F89F-4411-9A44-1B615DEDF484}"/>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97938B33-7C7A-4F9C-9EDB-3870640484F8}"/>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76CE6406-1B7D-41C7-8D68-33E66CE23DBE}"/>
              </a:ext>
            </a:extLst>
          </p:cNvPr>
          <p:cNvSpPr>
            <a:spLocks noGrp="1"/>
          </p:cNvSpPr>
          <p:nvPr>
            <p:ph type="sldNum" sz="quarter" idx="12"/>
          </p:nvPr>
        </p:nvSpPr>
        <p:spPr/>
        <p:txBody>
          <a:bodyPr/>
          <a:lstStyle/>
          <a:p>
            <a:pPr lvl="0"/>
            <a:fld id="{9405D604-AED2-4CAC-8306-70D62B4252EB}" type="slidenum">
              <a:t>‹#›</a:t>
            </a:fld>
            <a:r>
              <a:rPr lang="en-US"/>
              <a:t> /</a:t>
            </a:r>
          </a:p>
        </p:txBody>
      </p:sp>
    </p:spTree>
    <p:extLst>
      <p:ext uri="{BB962C8B-B14F-4D97-AF65-F5344CB8AC3E}">
        <p14:creationId xmlns:p14="http://schemas.microsoft.com/office/powerpoint/2010/main" val="373698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C0577-A642-413D-83AB-006334936AE2}"/>
              </a:ext>
            </a:extLst>
          </p:cNvPr>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F9AEE1-0234-4139-9B6E-BC3381F3DFEA}"/>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F301D17-F99E-4C41-83C5-2189A55961A5}"/>
              </a:ext>
            </a:extLst>
          </p:cNvPr>
          <p:cNvSpPr>
            <a:spLocks noGrp="1"/>
          </p:cNvSpPr>
          <p:nvPr>
            <p:ph sz="half" idx="2"/>
          </p:nvPr>
        </p:nvSpPr>
        <p:spPr>
          <a:xfrm>
            <a:off x="693738" y="2760663"/>
            <a:ext cx="426561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60B313-F207-478A-BF88-1867680332ED}"/>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7A55C94-9E1A-4FBB-AB88-3372CCFE59C7}"/>
              </a:ext>
            </a:extLst>
          </p:cNvPr>
          <p:cNvSpPr>
            <a:spLocks noGrp="1"/>
          </p:cNvSpPr>
          <p:nvPr>
            <p:ph sz="quarter" idx="4"/>
          </p:nvPr>
        </p:nvSpPr>
        <p:spPr>
          <a:xfrm>
            <a:off x="5103813" y="2760663"/>
            <a:ext cx="428466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B2C9DF-141A-45B2-A8F4-F0DB25E82B28}"/>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632DCF76-F264-41BB-AF3F-A29FCCF258DB}"/>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7634CABE-34C0-4E9F-B1E4-C0C87C4B31BE}"/>
              </a:ext>
            </a:extLst>
          </p:cNvPr>
          <p:cNvSpPr>
            <a:spLocks noGrp="1"/>
          </p:cNvSpPr>
          <p:nvPr>
            <p:ph type="sldNum" sz="quarter" idx="12"/>
          </p:nvPr>
        </p:nvSpPr>
        <p:spPr/>
        <p:txBody>
          <a:bodyPr/>
          <a:lstStyle/>
          <a:p>
            <a:pPr lvl="0"/>
            <a:fld id="{88F1C6E0-0478-4402-8C9B-A46C39D51CE2}" type="slidenum">
              <a:t>‹#›</a:t>
            </a:fld>
            <a:r>
              <a:rPr lang="en-US"/>
              <a:t> /</a:t>
            </a:r>
          </a:p>
        </p:txBody>
      </p:sp>
    </p:spTree>
    <p:extLst>
      <p:ext uri="{BB962C8B-B14F-4D97-AF65-F5344CB8AC3E}">
        <p14:creationId xmlns:p14="http://schemas.microsoft.com/office/powerpoint/2010/main" val="1685729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FA14C-0EAE-4BF6-8BE0-7875FDBAA2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A33A6A-6226-4F13-9E81-E43F195DA130}"/>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B992BCD7-ABF6-4C34-BC9E-822C7A8A3C21}"/>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A12767F5-64C4-4DD6-8936-42A4CE369A3D}"/>
              </a:ext>
            </a:extLst>
          </p:cNvPr>
          <p:cNvSpPr>
            <a:spLocks noGrp="1"/>
          </p:cNvSpPr>
          <p:nvPr>
            <p:ph type="sldNum" sz="quarter" idx="12"/>
          </p:nvPr>
        </p:nvSpPr>
        <p:spPr/>
        <p:txBody>
          <a:bodyPr/>
          <a:lstStyle/>
          <a:p>
            <a:pPr lvl="0"/>
            <a:fld id="{461473C5-4DA8-4969-A7E3-7FC8E6D688B1}" type="slidenum">
              <a:t>‹#›</a:t>
            </a:fld>
            <a:r>
              <a:rPr lang="en-US"/>
              <a:t> /</a:t>
            </a:r>
          </a:p>
        </p:txBody>
      </p:sp>
    </p:spTree>
    <p:extLst>
      <p:ext uri="{BB962C8B-B14F-4D97-AF65-F5344CB8AC3E}">
        <p14:creationId xmlns:p14="http://schemas.microsoft.com/office/powerpoint/2010/main" val="3292622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0E6F1B-1F2D-42D9-9A39-2BE9826A6E92}"/>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48E0B964-17D0-4BF7-9F13-A6789E1435C4}"/>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E3DA1D60-D55E-4B1C-8BE9-FD968DFC722A}"/>
              </a:ext>
            </a:extLst>
          </p:cNvPr>
          <p:cNvSpPr>
            <a:spLocks noGrp="1"/>
          </p:cNvSpPr>
          <p:nvPr>
            <p:ph type="sldNum" sz="quarter" idx="12"/>
          </p:nvPr>
        </p:nvSpPr>
        <p:spPr/>
        <p:txBody>
          <a:bodyPr/>
          <a:lstStyle/>
          <a:p>
            <a:pPr lvl="0"/>
            <a:fld id="{432FB3B4-7945-452F-932A-65C1751AE960}" type="slidenum">
              <a:t>‹#›</a:t>
            </a:fld>
            <a:r>
              <a:rPr lang="en-US"/>
              <a:t> /</a:t>
            </a:r>
          </a:p>
        </p:txBody>
      </p:sp>
    </p:spTree>
    <p:extLst>
      <p:ext uri="{BB962C8B-B14F-4D97-AF65-F5344CB8AC3E}">
        <p14:creationId xmlns:p14="http://schemas.microsoft.com/office/powerpoint/2010/main" val="303015184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807C3-ACED-4ADA-85B7-E9B6918053C4}"/>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C8B528-0B73-4172-B37A-477FECB5A6B2}"/>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CE9DC7-7077-48BA-9924-BD57233326F9}"/>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6601A2-FA23-493C-AB1F-00AC44E600A1}"/>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D1BB09F3-6784-4B01-BC94-5E269627C24C}"/>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99A2BD9C-33AA-4EA7-B6CB-76B3CFCA273F}"/>
              </a:ext>
            </a:extLst>
          </p:cNvPr>
          <p:cNvSpPr>
            <a:spLocks noGrp="1"/>
          </p:cNvSpPr>
          <p:nvPr>
            <p:ph type="sldNum" sz="quarter" idx="12"/>
          </p:nvPr>
        </p:nvSpPr>
        <p:spPr/>
        <p:txBody>
          <a:bodyPr/>
          <a:lstStyle/>
          <a:p>
            <a:pPr lvl="0"/>
            <a:fld id="{AE3EBEBB-0831-4475-8B41-7BD0E316F961}" type="slidenum">
              <a:t>‹#›</a:t>
            </a:fld>
            <a:r>
              <a:rPr lang="en-US"/>
              <a:t> /</a:t>
            </a:r>
          </a:p>
        </p:txBody>
      </p:sp>
    </p:spTree>
    <p:extLst>
      <p:ext uri="{BB962C8B-B14F-4D97-AF65-F5344CB8AC3E}">
        <p14:creationId xmlns:p14="http://schemas.microsoft.com/office/powerpoint/2010/main" val="188652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BD551-0C87-43B0-BA2A-C246B715E93B}"/>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D565E5-5C7F-4424-A730-62C7B67E1D86}"/>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FDE92D-D8AF-4D34-A453-C7BD009976DC}"/>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C88AAC-EFB4-4D79-973C-443FE77974DE}"/>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9A94A3C7-E8B8-43CB-BECF-9DC664E36870}"/>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71A0FAEB-7C9D-4826-B058-3A2240A32A52}"/>
              </a:ext>
            </a:extLst>
          </p:cNvPr>
          <p:cNvSpPr>
            <a:spLocks noGrp="1"/>
          </p:cNvSpPr>
          <p:nvPr>
            <p:ph type="sldNum" sz="quarter" idx="12"/>
          </p:nvPr>
        </p:nvSpPr>
        <p:spPr/>
        <p:txBody>
          <a:bodyPr/>
          <a:lstStyle/>
          <a:p>
            <a:pPr lvl="0"/>
            <a:fld id="{6D7BB49D-48DD-4021-940C-82C9C797EF70}" type="slidenum">
              <a:t>‹#›</a:t>
            </a:fld>
            <a:r>
              <a:rPr lang="en-US"/>
              <a:t> /</a:t>
            </a:r>
          </a:p>
        </p:txBody>
      </p:sp>
    </p:spTree>
    <p:extLst>
      <p:ext uri="{BB962C8B-B14F-4D97-AF65-F5344CB8AC3E}">
        <p14:creationId xmlns:p14="http://schemas.microsoft.com/office/powerpoint/2010/main" val="2335958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C5FB2C-9D07-452C-8E54-361295A7A36F}"/>
              </a:ext>
            </a:extLst>
          </p:cNvPr>
          <p:cNvSpPr txBox="1">
            <a:spLocks noGrp="1"/>
          </p:cNvSpPr>
          <p:nvPr>
            <p:ph type="title"/>
          </p:nvPr>
        </p:nvSpPr>
        <p:spPr>
          <a:xfrm>
            <a:off x="792000" y="4104000"/>
            <a:ext cx="8568000" cy="1440000"/>
          </a:xfrm>
          <a:prstGeom prst="rect">
            <a:avLst/>
          </a:prstGeom>
          <a:noFill/>
          <a:ln>
            <a:noFill/>
          </a:ln>
        </p:spPr>
        <p:txBody>
          <a:bodyPr lIns="0" tIns="0" rIns="0" bIns="0" anchor="ctr">
            <a:normAutofit/>
          </a:bodyPr>
          <a:lstStyle/>
          <a:p>
            <a:endParaRPr lang="en-US"/>
          </a:p>
        </p:txBody>
      </p:sp>
      <p:sp>
        <p:nvSpPr>
          <p:cNvPr id="3" name="Text Placeholder 2">
            <a:extLst>
              <a:ext uri="{FF2B5EF4-FFF2-40B4-BE49-F238E27FC236}">
                <a16:creationId xmlns:a16="http://schemas.microsoft.com/office/drawing/2014/main" id="{07FC42FF-8F26-43BD-A425-1DABA6335ABC}"/>
              </a:ext>
            </a:extLst>
          </p:cNvPr>
          <p:cNvSpPr txBox="1">
            <a:spLocks noGrp="1"/>
          </p:cNvSpPr>
          <p:nvPr>
            <p:ph type="body" idx="1"/>
          </p:nvPr>
        </p:nvSpPr>
        <p:spPr>
          <a:xfrm>
            <a:off x="792000" y="5903999"/>
            <a:ext cx="8568000" cy="982440"/>
          </a:xfrm>
          <a:prstGeom prst="rect">
            <a:avLst/>
          </a:prstGeom>
          <a:noFill/>
          <a:ln>
            <a:noFill/>
          </a:ln>
        </p:spPr>
        <p:txBody>
          <a:bodyPr lIns="0" tIns="0" rIns="0" bIns="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DBFAD5-83C9-4AD0-BF6D-4AA863FE5F97}"/>
              </a:ext>
            </a:extLst>
          </p:cNvPr>
          <p:cNvSpPr txBox="1">
            <a:spLocks noGrp="1"/>
          </p:cNvSpPr>
          <p:nvPr>
            <p:ph type="dt" sz="half" idx="2"/>
          </p:nvPr>
        </p:nvSpPr>
        <p:spPr>
          <a:xfrm>
            <a:off x="503999" y="6886440"/>
            <a:ext cx="2348280" cy="521280"/>
          </a:xfrm>
          <a:prstGeom prst="rect">
            <a:avLst/>
          </a:prstGeom>
          <a:noFill/>
          <a:ln>
            <a:noFill/>
          </a:ln>
        </p:spPr>
        <p:txBody>
          <a:bodyPr lIns="0" tIns="0" rIns="0" bIns="0" anchorCtr="0">
            <a:noAutofit/>
          </a:bodyPr>
          <a:lstStyle>
            <a:lvl1pPr lvl="0" hangingPunct="0">
              <a:buNone/>
              <a:tabLst/>
              <a:defRPr lang="en-US" sz="1400" kern="1200">
                <a:latin typeface="Noto Sans Regular" pitchFamily="2"/>
                <a:ea typeface="DejaVu Sans" pitchFamily="2"/>
                <a:cs typeface="DejaVu Sans" pitchFamily="2"/>
              </a:defRPr>
            </a:lvl1pPr>
          </a:lstStyle>
          <a:p>
            <a:pPr lvl="0"/>
            <a:endParaRPr lang="en-US"/>
          </a:p>
        </p:txBody>
      </p:sp>
      <p:sp>
        <p:nvSpPr>
          <p:cNvPr id="5" name="Footer Placeholder 4">
            <a:extLst>
              <a:ext uri="{FF2B5EF4-FFF2-40B4-BE49-F238E27FC236}">
                <a16:creationId xmlns:a16="http://schemas.microsoft.com/office/drawing/2014/main" id="{FA5ADA15-60C2-47EF-950F-69636A64AEBA}"/>
              </a:ext>
            </a:extLst>
          </p:cNvPr>
          <p:cNvSpPr txBox="1">
            <a:spLocks noGrp="1"/>
          </p:cNvSpPr>
          <p:nvPr>
            <p:ph type="ftr" sz="quarter" idx="3"/>
          </p:nvPr>
        </p:nvSpPr>
        <p:spPr>
          <a:xfrm>
            <a:off x="3447360" y="6886440"/>
            <a:ext cx="3195000" cy="521280"/>
          </a:xfrm>
          <a:prstGeom prst="rect">
            <a:avLst/>
          </a:prstGeom>
          <a:noFill/>
          <a:ln>
            <a:noFill/>
          </a:ln>
        </p:spPr>
        <p:txBody>
          <a:bodyPr lIns="0" tIns="0" rIns="0" bIns="0" anchorCtr="0">
            <a:noAutofit/>
          </a:bodyPr>
          <a:lstStyle>
            <a:lvl1pPr lvl="0" algn="ctr" hangingPunct="0">
              <a:buNone/>
              <a:tabLst/>
              <a:defRPr lang="en-US" sz="1400" kern="1200">
                <a:latin typeface="Noto Sans Regular" pitchFamily="2"/>
                <a:ea typeface="DejaVu Sans" pitchFamily="2"/>
                <a:cs typeface="DejaVu Sans" pitchFamily="2"/>
              </a:defRPr>
            </a:lvl1pPr>
          </a:lstStyle>
          <a:p>
            <a:pPr lvl="0"/>
            <a:endParaRPr lang="en-US"/>
          </a:p>
        </p:txBody>
      </p:sp>
      <p:sp>
        <p:nvSpPr>
          <p:cNvPr id="6" name="Slide Number Placeholder 5">
            <a:extLst>
              <a:ext uri="{FF2B5EF4-FFF2-40B4-BE49-F238E27FC236}">
                <a16:creationId xmlns:a16="http://schemas.microsoft.com/office/drawing/2014/main" id="{B3AB9D58-25A5-4985-A93B-901AF7275A1A}"/>
              </a:ext>
            </a:extLst>
          </p:cNvPr>
          <p:cNvSpPr txBox="1">
            <a:spLocks noGrp="1"/>
          </p:cNvSpPr>
          <p:nvPr>
            <p:ph type="sldNum" sz="quarter" idx="4"/>
          </p:nvPr>
        </p:nvSpPr>
        <p:spPr>
          <a:xfrm>
            <a:off x="7227360" y="6886440"/>
            <a:ext cx="2348280" cy="521280"/>
          </a:xfrm>
          <a:prstGeom prst="rect">
            <a:avLst/>
          </a:prstGeom>
          <a:noFill/>
          <a:ln>
            <a:noFill/>
          </a:ln>
        </p:spPr>
        <p:txBody>
          <a:bodyPr lIns="0" tIns="0" rIns="0" bIns="0" anchorCtr="0">
            <a:noAutofit/>
          </a:bodyPr>
          <a:lstStyle>
            <a:lvl1pPr lvl="0" algn="r" hangingPunct="0">
              <a:buNone/>
              <a:tabLst/>
              <a:defRPr lang="en-US" sz="1400" kern="1200">
                <a:latin typeface="Noto Sans Regular" pitchFamily="2"/>
                <a:ea typeface="DejaVu Sans" pitchFamily="2"/>
                <a:cs typeface="DejaVu Sans" pitchFamily="2"/>
              </a:defRPr>
            </a:lvl1pPr>
          </a:lstStyle>
          <a:p>
            <a:pPr lvl="0"/>
            <a:fld id="{080D82A8-F962-4F3C-888F-5DB607D473F0}" type="slidenum">
              <a:t>‹#›</a:t>
            </a:fld>
            <a:r>
              <a:rPr lang="en-US"/>
              <a:t> /</a:t>
            </a:r>
          </a:p>
        </p:txBody>
      </p:sp>
      <p:sp>
        <p:nvSpPr>
          <p:cNvPr id="7" name="Freeform: Shape 6">
            <a:extLst>
              <a:ext uri="{FF2B5EF4-FFF2-40B4-BE49-F238E27FC236}">
                <a16:creationId xmlns:a16="http://schemas.microsoft.com/office/drawing/2014/main" id="{E9FE65EF-27C1-4C93-AEC7-CF66E08E12CF}"/>
              </a:ext>
            </a:extLst>
          </p:cNvPr>
          <p:cNvSpPr/>
          <p:nvPr/>
        </p:nvSpPr>
        <p:spPr>
          <a:xfrm>
            <a:off x="0" y="4320000"/>
            <a:ext cx="503999" cy="108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F2929"/>
          </a:solidFill>
          <a:ln>
            <a:noFill/>
            <a:prstDash val="solid"/>
          </a:ln>
        </p:spPr>
        <p:txBody>
          <a:bodyPr lIns="0" tIns="0" rIns="0" bIns="0" anchor="ctr" anchorCtr="0">
            <a:noAutofit/>
          </a:bodyPr>
          <a:lstStyle/>
          <a:p>
            <a:pPr lvl="0" hangingPunct="0">
              <a:buNone/>
              <a:tabLst/>
            </a:pPr>
            <a:endParaRPr lang="en-US" sz="1400" kern="1200">
              <a:latin typeface="Noto Sans Regular" pitchFamily="34"/>
              <a:ea typeface="DejaVu Sans" pitchFamily="2"/>
              <a:cs typeface="DejaVu Sans" pitchFamily="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hangingPunct="0">
        <a:tabLst/>
        <a:defRPr lang="en-US" sz="4800" b="1" i="0" u="none" strike="noStrike" kern="1200">
          <a:ln>
            <a:noFill/>
          </a:ln>
          <a:solidFill>
            <a:srgbClr val="333333"/>
          </a:solidFill>
          <a:latin typeface="Noto Sans Regular" pitchFamily="34"/>
        </a:defRPr>
      </a:lvl1pPr>
    </p:titleStyle>
    <p:bodyStyle>
      <a:lvl1pPr marL="0" marR="0" indent="0" hangingPunct="0">
        <a:spcBef>
          <a:spcPts val="0"/>
        </a:spcBef>
        <a:spcAft>
          <a:spcPts val="1879"/>
        </a:spcAft>
        <a:tabLst/>
        <a:defRPr lang="en-US" sz="2400" b="0" i="0" u="none" strike="noStrike" kern="1200">
          <a:ln>
            <a:noFill/>
          </a:ln>
          <a:solidFill>
            <a:srgbClr val="333333"/>
          </a:solidFill>
          <a:latin typeface="Noto Sans Bold"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0B6145-7060-44BE-9D14-4FE3C5AF8D15}"/>
              </a:ext>
            </a:extLst>
          </p:cNvPr>
          <p:cNvSpPr txBox="1">
            <a:spLocks noGrp="1"/>
          </p:cNvSpPr>
          <p:nvPr>
            <p:ph type="title"/>
          </p:nvPr>
        </p:nvSpPr>
        <p:spPr>
          <a:xfrm>
            <a:off x="720000" y="300960"/>
            <a:ext cx="8855640" cy="1262520"/>
          </a:xfrm>
          <a:prstGeom prst="rect">
            <a:avLst/>
          </a:prstGeom>
          <a:noFill/>
          <a:ln>
            <a:noFill/>
          </a:ln>
        </p:spPr>
        <p:txBody>
          <a:bodyPr lIns="0" tIns="0" rIns="0" bIns="0" anchor="ctr"/>
          <a:lstStyle/>
          <a:p>
            <a:endParaRPr lang="en-US"/>
          </a:p>
        </p:txBody>
      </p:sp>
      <p:sp>
        <p:nvSpPr>
          <p:cNvPr id="3" name="Text Placeholder 2">
            <a:extLst>
              <a:ext uri="{FF2B5EF4-FFF2-40B4-BE49-F238E27FC236}">
                <a16:creationId xmlns:a16="http://schemas.microsoft.com/office/drawing/2014/main" id="{89640332-885C-4A98-88ED-0FB4547FE632}"/>
              </a:ext>
            </a:extLst>
          </p:cNvPr>
          <p:cNvSpPr txBox="1">
            <a:spLocks noGrp="1"/>
          </p:cNvSpPr>
          <p:nvPr>
            <p:ph type="body" idx="1"/>
          </p:nvPr>
        </p:nvSpPr>
        <p:spPr>
          <a:xfrm>
            <a:off x="720000" y="2160000"/>
            <a:ext cx="8640000" cy="4384800"/>
          </a:xfrm>
          <a:prstGeom prst="rect">
            <a:avLst/>
          </a:prstGeom>
          <a:noFill/>
          <a:ln>
            <a:noFill/>
          </a:ln>
        </p:spPr>
        <p:txBody>
          <a:bodyPr lIns="0" tIns="0" rIns="0" bIns="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262A68-48EF-47F1-89FC-E6153048334F}"/>
              </a:ext>
            </a:extLst>
          </p:cNvPr>
          <p:cNvSpPr txBox="1">
            <a:spLocks noGrp="1"/>
          </p:cNvSpPr>
          <p:nvPr>
            <p:ph type="dt" sz="half" idx="2"/>
          </p:nvPr>
        </p:nvSpPr>
        <p:spPr>
          <a:xfrm>
            <a:off x="503999" y="6886800"/>
            <a:ext cx="2348280" cy="521280"/>
          </a:xfrm>
          <a:prstGeom prst="rect">
            <a:avLst/>
          </a:prstGeom>
          <a:noFill/>
          <a:ln>
            <a:noFill/>
          </a:ln>
        </p:spPr>
        <p:txBody>
          <a:bodyPr lIns="0" tIns="0" rIns="0" bIns="0" anchorCtr="0">
            <a:noAutofit/>
          </a:bodyPr>
          <a:lstStyle>
            <a:lvl1pPr lvl="0" hangingPunct="0">
              <a:buNone/>
              <a:tabLst/>
              <a:defRPr lang="en-US" sz="1400" kern="1200">
                <a:latin typeface="Noto Sans Regular" pitchFamily="2"/>
                <a:ea typeface="DejaVu Sans" pitchFamily="2"/>
                <a:cs typeface="DejaVu Sans" pitchFamily="2"/>
              </a:defRPr>
            </a:lvl1pPr>
          </a:lstStyle>
          <a:p>
            <a:pPr lvl="0"/>
            <a:endParaRPr lang="en-US"/>
          </a:p>
        </p:txBody>
      </p:sp>
      <p:sp>
        <p:nvSpPr>
          <p:cNvPr id="5" name="Footer Placeholder 4">
            <a:extLst>
              <a:ext uri="{FF2B5EF4-FFF2-40B4-BE49-F238E27FC236}">
                <a16:creationId xmlns:a16="http://schemas.microsoft.com/office/drawing/2014/main" id="{1BE24E66-5657-4EF1-B382-E9CDA7FAE35B}"/>
              </a:ext>
            </a:extLst>
          </p:cNvPr>
          <p:cNvSpPr txBox="1">
            <a:spLocks noGrp="1"/>
          </p:cNvSpPr>
          <p:nvPr>
            <p:ph type="ftr" sz="quarter" idx="3"/>
          </p:nvPr>
        </p:nvSpPr>
        <p:spPr>
          <a:xfrm>
            <a:off x="3447360" y="6886800"/>
            <a:ext cx="3195000" cy="521280"/>
          </a:xfrm>
          <a:prstGeom prst="rect">
            <a:avLst/>
          </a:prstGeom>
          <a:noFill/>
          <a:ln>
            <a:noFill/>
          </a:ln>
        </p:spPr>
        <p:txBody>
          <a:bodyPr lIns="0" tIns="0" rIns="0" bIns="0" anchorCtr="0">
            <a:noAutofit/>
          </a:bodyPr>
          <a:lstStyle>
            <a:lvl1pPr lvl="0" algn="ctr" hangingPunct="0">
              <a:buNone/>
              <a:tabLst/>
              <a:defRPr lang="en-US" sz="1400" kern="1200">
                <a:latin typeface="Noto Sans Regular" pitchFamily="2"/>
                <a:ea typeface="DejaVu Sans" pitchFamily="2"/>
                <a:cs typeface="DejaVu Sans" pitchFamily="2"/>
              </a:defRPr>
            </a:lvl1pPr>
          </a:lstStyle>
          <a:p>
            <a:pPr lvl="0"/>
            <a:endParaRPr lang="en-US"/>
          </a:p>
        </p:txBody>
      </p:sp>
      <p:sp>
        <p:nvSpPr>
          <p:cNvPr id="6" name="Slide Number Placeholder 5">
            <a:extLst>
              <a:ext uri="{FF2B5EF4-FFF2-40B4-BE49-F238E27FC236}">
                <a16:creationId xmlns:a16="http://schemas.microsoft.com/office/drawing/2014/main" id="{CA4B9EC1-511B-47F7-9802-BFC0FE6F8EF0}"/>
              </a:ext>
            </a:extLst>
          </p:cNvPr>
          <p:cNvSpPr txBox="1">
            <a:spLocks noGrp="1"/>
          </p:cNvSpPr>
          <p:nvPr>
            <p:ph type="sldNum" sz="quarter" idx="4"/>
          </p:nvPr>
        </p:nvSpPr>
        <p:spPr>
          <a:xfrm>
            <a:off x="7227360" y="6886800"/>
            <a:ext cx="2348280" cy="521280"/>
          </a:xfrm>
          <a:prstGeom prst="rect">
            <a:avLst/>
          </a:prstGeom>
          <a:noFill/>
          <a:ln>
            <a:noFill/>
          </a:ln>
        </p:spPr>
        <p:txBody>
          <a:bodyPr lIns="0" tIns="0" rIns="0" bIns="0" anchorCtr="0">
            <a:noAutofit/>
          </a:bodyPr>
          <a:lstStyle>
            <a:lvl1pPr lvl="0" algn="r" hangingPunct="0">
              <a:buNone/>
              <a:tabLst/>
              <a:defRPr lang="en-US" sz="1400" kern="1200">
                <a:latin typeface="Noto Sans Regular" pitchFamily="2"/>
                <a:ea typeface="DejaVu Sans" pitchFamily="2"/>
                <a:cs typeface="DejaVu Sans" pitchFamily="2"/>
              </a:defRPr>
            </a:lvl1pPr>
          </a:lstStyle>
          <a:p>
            <a:pPr lvl="0"/>
            <a:fld id="{24B9C736-AA28-4B3B-8F2F-2EF160930090}" type="slidenum">
              <a:t>‹#›</a:t>
            </a:fld>
            <a:r>
              <a:rPr lang="en-US"/>
              <a:t> /</a:t>
            </a:r>
          </a:p>
        </p:txBody>
      </p:sp>
      <p:sp>
        <p:nvSpPr>
          <p:cNvPr id="7" name="Freeform: Shape 6">
            <a:extLst>
              <a:ext uri="{FF2B5EF4-FFF2-40B4-BE49-F238E27FC236}">
                <a16:creationId xmlns:a16="http://schemas.microsoft.com/office/drawing/2014/main" id="{9C93E993-BB7C-428A-AE63-2FB6A1A70601}"/>
              </a:ext>
            </a:extLst>
          </p:cNvPr>
          <p:cNvSpPr/>
          <p:nvPr/>
        </p:nvSpPr>
        <p:spPr>
          <a:xfrm>
            <a:off x="0" y="288000"/>
            <a:ext cx="503999" cy="108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F2929"/>
          </a:solidFill>
          <a:ln>
            <a:noFill/>
            <a:prstDash val="solid"/>
          </a:ln>
        </p:spPr>
        <p:txBody>
          <a:bodyPr lIns="0" tIns="0" rIns="0" bIns="0" anchor="ctr" anchorCtr="0">
            <a:noAutofit/>
          </a:bodyPr>
          <a:lstStyle/>
          <a:p>
            <a:pPr lvl="0" hangingPunct="0">
              <a:buNone/>
              <a:tabLst/>
            </a:pPr>
            <a:endParaRPr lang="en-US" sz="1400" kern="1200">
              <a:latin typeface="Noto Sans Regular" pitchFamily="34"/>
              <a:ea typeface="DejaVu Sans" pitchFamily="2"/>
              <a:cs typeface="DejaVu Sans" pitchFamily="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hangingPunct="0">
        <a:tabLst/>
        <a:defRPr lang="en-US" sz="4400" b="1" i="0" u="none" strike="noStrike" kern="1200">
          <a:ln>
            <a:noFill/>
          </a:ln>
          <a:solidFill>
            <a:srgbClr val="333333"/>
          </a:solidFill>
          <a:latin typeface="Noto Sans Regular" pitchFamily="34"/>
        </a:defRPr>
      </a:lvl1pPr>
    </p:titleStyle>
    <p:bodyStyle>
      <a:lvl1pPr marL="0" marR="0" indent="0" hangingPunct="0">
        <a:spcBef>
          <a:spcPts val="0"/>
        </a:spcBef>
        <a:spcAft>
          <a:spcPts val="1414"/>
        </a:spcAft>
        <a:tabLst/>
        <a:defRPr lang="en-US" sz="2800" b="0" i="0" u="none" strike="noStrike" kern="1200">
          <a:ln>
            <a:noFill/>
          </a:ln>
          <a:solidFill>
            <a:srgbClr val="333333"/>
          </a:solidFill>
          <a:latin typeface="Noto Sans Regular"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hyperlink" Target="http://www.mrscienceshow.com/2010/06/bring-us-your-burning-science-questions.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AADD5F82-5BAB-4FF8-912B-92A1EBA1DE97}"/>
              </a:ext>
            </a:extLst>
          </p:cNvPr>
          <p:cNvSpPr>
            <a:spLocks noGrp="1"/>
          </p:cNvSpPr>
          <p:nvPr>
            <p:ph type="sldNum" sz="quarter" idx="12"/>
          </p:nvPr>
        </p:nvSpPr>
        <p:spPr/>
        <p:txBody>
          <a:bodyPr/>
          <a:lstStyle/>
          <a:p>
            <a:pPr lvl="0"/>
            <a:fld id="{DE39533C-2864-4926-A863-ADF5BF5E7665}" type="slidenum">
              <a:rPr/>
              <a:t>1</a:t>
            </a:fld>
            <a:r>
              <a:rPr lang="en-US"/>
              <a:t> /</a:t>
            </a:r>
          </a:p>
        </p:txBody>
      </p:sp>
      <p:sp>
        <p:nvSpPr>
          <p:cNvPr id="2" name="Title 1">
            <a:extLst>
              <a:ext uri="{FF2B5EF4-FFF2-40B4-BE49-F238E27FC236}">
                <a16:creationId xmlns:a16="http://schemas.microsoft.com/office/drawing/2014/main" id="{AEB581D9-5CD5-4516-8DFF-DD5D821A52C5}"/>
              </a:ext>
            </a:extLst>
          </p:cNvPr>
          <p:cNvSpPr txBox="1">
            <a:spLocks noGrp="1"/>
          </p:cNvSpPr>
          <p:nvPr>
            <p:ph type="title" idx="4294967295"/>
          </p:nvPr>
        </p:nvSpPr>
        <p:spPr>
          <a:xfrm>
            <a:off x="731519" y="1280159"/>
            <a:ext cx="8568000" cy="1661399"/>
          </a:xfrm>
        </p:spPr>
        <p:txBody>
          <a:bodyPr/>
          <a:lstStyle/>
          <a:p>
            <a:pPr lvl="0" algn="ctr"/>
            <a:r>
              <a:rPr lang="en-US"/>
              <a:t>Predictable Purchases</a:t>
            </a:r>
            <a:br>
              <a:rPr lang="en-US"/>
            </a:br>
            <a:r>
              <a:rPr lang="en-US" sz="3200"/>
              <a:t>by Jordan Deagan</a:t>
            </a:r>
          </a:p>
        </p:txBody>
      </p:sp>
      <p:sp>
        <p:nvSpPr>
          <p:cNvPr id="3" name="Subtitle 2">
            <a:extLst>
              <a:ext uri="{FF2B5EF4-FFF2-40B4-BE49-F238E27FC236}">
                <a16:creationId xmlns:a16="http://schemas.microsoft.com/office/drawing/2014/main" id="{67F2CA44-AFD0-46E7-A9D9-69D67663360D}"/>
              </a:ext>
            </a:extLst>
          </p:cNvPr>
          <p:cNvSpPr txBox="1">
            <a:spLocks noGrp="1"/>
          </p:cNvSpPr>
          <p:nvPr>
            <p:ph type="subTitle" idx="4294967295"/>
          </p:nvPr>
        </p:nvSpPr>
        <p:spPr>
          <a:xfrm>
            <a:off x="758880" y="4155120"/>
            <a:ext cx="8568000" cy="1422719"/>
          </a:xfrm>
        </p:spPr>
        <p:txBody>
          <a:bodyPr anchor="ctr"/>
          <a:lstStyle/>
          <a:p>
            <a:pPr lvl="0" algn="ctr"/>
            <a:r>
              <a:rPr lang="en-US" sz="3200">
                <a:latin typeface="Noto Sans Regular" pitchFamily="34"/>
              </a:rPr>
              <a:t>On predicting the purchase of certain items based on when and what was purchased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3450869C-55AB-4EAE-AECF-A1689E64D7F9}"/>
              </a:ext>
            </a:extLst>
          </p:cNvPr>
          <p:cNvSpPr>
            <a:spLocks noGrp="1"/>
          </p:cNvSpPr>
          <p:nvPr>
            <p:ph type="sldNum" sz="quarter" idx="12"/>
          </p:nvPr>
        </p:nvSpPr>
        <p:spPr/>
        <p:txBody>
          <a:bodyPr/>
          <a:lstStyle/>
          <a:p>
            <a:pPr lvl="0"/>
            <a:fld id="{D33569B9-A61A-4432-8261-44CC81DC9B14}" type="slidenum">
              <a:rPr/>
              <a:t>10</a:t>
            </a:fld>
            <a:r>
              <a:rPr lang="en-US"/>
              <a:t> /</a:t>
            </a:r>
          </a:p>
        </p:txBody>
      </p:sp>
      <p:sp>
        <p:nvSpPr>
          <p:cNvPr id="2" name="Title 1">
            <a:extLst>
              <a:ext uri="{FF2B5EF4-FFF2-40B4-BE49-F238E27FC236}">
                <a16:creationId xmlns:a16="http://schemas.microsoft.com/office/drawing/2014/main" id="{AF0CE8FC-9D27-4C0F-9920-81F5DD37DF6E}"/>
              </a:ext>
            </a:extLst>
          </p:cNvPr>
          <p:cNvSpPr txBox="1">
            <a:spLocks noGrp="1"/>
          </p:cNvSpPr>
          <p:nvPr>
            <p:ph type="title" idx="4294967295"/>
          </p:nvPr>
        </p:nvSpPr>
        <p:spPr/>
        <p:txBody>
          <a:bodyPr/>
          <a:lstStyle/>
          <a:p>
            <a:pPr lvl="0"/>
            <a:r>
              <a:rPr lang="en-US"/>
              <a:t>The results</a:t>
            </a:r>
          </a:p>
        </p:txBody>
      </p:sp>
      <p:sp>
        <p:nvSpPr>
          <p:cNvPr id="3" name="Text Placeholder 2">
            <a:extLst>
              <a:ext uri="{FF2B5EF4-FFF2-40B4-BE49-F238E27FC236}">
                <a16:creationId xmlns:a16="http://schemas.microsoft.com/office/drawing/2014/main" id="{4DC4C511-D5AF-4551-A61C-65C4B27417D0}"/>
              </a:ext>
            </a:extLst>
          </p:cNvPr>
          <p:cNvSpPr txBox="1">
            <a:spLocks noGrp="1"/>
          </p:cNvSpPr>
          <p:nvPr>
            <p:ph type="body" idx="4294967295"/>
          </p:nvPr>
        </p:nvSpPr>
        <p:spPr/>
        <p:txBody>
          <a:bodyPr/>
          <a:lstStyle/>
          <a:p>
            <a:pPr lvl="0">
              <a:buClr>
                <a:srgbClr val="EF2929"/>
              </a:buClr>
              <a:buSzPct val="45000"/>
              <a:buFont typeface="StarSymbol"/>
              <a:buChar char="●"/>
            </a:pPr>
            <a:r>
              <a:rPr lang="en-US" sz="3200" dirty="0"/>
              <a:t>I ended up with 6 Decision Trees, and 6 Markov Chains. I tested both on the training and testing data, with 10 tests run for each Chain to average the probabilities.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3450869C-55AB-4EAE-AECF-A1689E64D7F9}"/>
              </a:ext>
            </a:extLst>
          </p:cNvPr>
          <p:cNvSpPr>
            <a:spLocks noGrp="1"/>
          </p:cNvSpPr>
          <p:nvPr>
            <p:ph type="sldNum" sz="quarter" idx="12"/>
          </p:nvPr>
        </p:nvSpPr>
        <p:spPr/>
        <p:txBody>
          <a:bodyPr/>
          <a:lstStyle/>
          <a:p>
            <a:pPr lvl="0"/>
            <a:fld id="{D33569B9-A61A-4432-8261-44CC81DC9B14}" type="slidenum">
              <a:rPr/>
              <a:t>11</a:t>
            </a:fld>
            <a:r>
              <a:rPr lang="en-US"/>
              <a:t> /</a:t>
            </a:r>
          </a:p>
        </p:txBody>
      </p:sp>
      <p:sp>
        <p:nvSpPr>
          <p:cNvPr id="2" name="Title 1">
            <a:extLst>
              <a:ext uri="{FF2B5EF4-FFF2-40B4-BE49-F238E27FC236}">
                <a16:creationId xmlns:a16="http://schemas.microsoft.com/office/drawing/2014/main" id="{AF0CE8FC-9D27-4C0F-9920-81F5DD37DF6E}"/>
              </a:ext>
            </a:extLst>
          </p:cNvPr>
          <p:cNvSpPr txBox="1">
            <a:spLocks noGrp="1"/>
          </p:cNvSpPr>
          <p:nvPr>
            <p:ph type="title" idx="4294967295"/>
          </p:nvPr>
        </p:nvSpPr>
        <p:spPr/>
        <p:txBody>
          <a:bodyPr/>
          <a:lstStyle/>
          <a:p>
            <a:pPr lvl="0"/>
            <a:r>
              <a:rPr lang="en-US" dirty="0"/>
              <a:t>The results(ID3)</a:t>
            </a:r>
          </a:p>
        </p:txBody>
      </p:sp>
      <p:sp>
        <p:nvSpPr>
          <p:cNvPr id="3" name="Text Placeholder 2">
            <a:extLst>
              <a:ext uri="{FF2B5EF4-FFF2-40B4-BE49-F238E27FC236}">
                <a16:creationId xmlns:a16="http://schemas.microsoft.com/office/drawing/2014/main" id="{4DC4C511-D5AF-4551-A61C-65C4B27417D0}"/>
              </a:ext>
            </a:extLst>
          </p:cNvPr>
          <p:cNvSpPr txBox="1">
            <a:spLocks noGrp="1"/>
          </p:cNvSpPr>
          <p:nvPr>
            <p:ph type="body" idx="4294967295"/>
          </p:nvPr>
        </p:nvSpPr>
        <p:spPr/>
        <p:txBody>
          <a:bodyPr/>
          <a:lstStyle/>
          <a:p>
            <a:pPr lvl="0">
              <a:buClr>
                <a:srgbClr val="EF2929"/>
              </a:buClr>
              <a:buSzPct val="45000"/>
              <a:buFont typeface="StarSymbol"/>
              <a:buChar char="●"/>
            </a:pPr>
            <a:r>
              <a:rPr lang="en-US" sz="3200" dirty="0"/>
              <a:t>Nothing Happens. 99% accuracy</a:t>
            </a:r>
          </a:p>
          <a:p>
            <a:pPr lvl="0">
              <a:buClr>
                <a:srgbClr val="EF2929"/>
              </a:buClr>
              <a:buSzPct val="45000"/>
              <a:buFont typeface="StarSymbol"/>
              <a:buChar char="●"/>
            </a:pPr>
            <a:r>
              <a:rPr lang="en-US" sz="3200" dirty="0"/>
              <a:t>There was not enough features to split on, the features available were all very wide, and there was </a:t>
            </a:r>
            <a:r>
              <a:rPr lang="en-US" sz="3200" dirty="0" err="1"/>
              <a:t>undersampling</a:t>
            </a:r>
            <a:r>
              <a:rPr lang="en-US" sz="3200" dirty="0"/>
              <a:t> in both versions of the training, less so in the second set, but still present. This resulted in most of the branches being negative, and those with positive results were probabilities with a less than 10 chance at buying the product.</a:t>
            </a:r>
          </a:p>
        </p:txBody>
      </p:sp>
    </p:spTree>
    <p:extLst>
      <p:ext uri="{BB962C8B-B14F-4D97-AF65-F5344CB8AC3E}">
        <p14:creationId xmlns:p14="http://schemas.microsoft.com/office/powerpoint/2010/main" val="1186227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3450869C-55AB-4EAE-AECF-A1689E64D7F9}"/>
              </a:ext>
            </a:extLst>
          </p:cNvPr>
          <p:cNvSpPr>
            <a:spLocks noGrp="1"/>
          </p:cNvSpPr>
          <p:nvPr>
            <p:ph type="sldNum" sz="quarter" idx="12"/>
          </p:nvPr>
        </p:nvSpPr>
        <p:spPr/>
        <p:txBody>
          <a:bodyPr/>
          <a:lstStyle/>
          <a:p>
            <a:pPr lvl="0"/>
            <a:fld id="{D33569B9-A61A-4432-8261-44CC81DC9B14}" type="slidenum">
              <a:rPr/>
              <a:t>12</a:t>
            </a:fld>
            <a:r>
              <a:rPr lang="en-US"/>
              <a:t> /</a:t>
            </a:r>
          </a:p>
        </p:txBody>
      </p:sp>
      <p:sp>
        <p:nvSpPr>
          <p:cNvPr id="2" name="Title 1">
            <a:extLst>
              <a:ext uri="{FF2B5EF4-FFF2-40B4-BE49-F238E27FC236}">
                <a16:creationId xmlns:a16="http://schemas.microsoft.com/office/drawing/2014/main" id="{AF0CE8FC-9D27-4C0F-9920-81F5DD37DF6E}"/>
              </a:ext>
            </a:extLst>
          </p:cNvPr>
          <p:cNvSpPr txBox="1">
            <a:spLocks noGrp="1"/>
          </p:cNvSpPr>
          <p:nvPr>
            <p:ph type="title" idx="4294967295"/>
          </p:nvPr>
        </p:nvSpPr>
        <p:spPr/>
        <p:txBody>
          <a:bodyPr/>
          <a:lstStyle/>
          <a:p>
            <a:pPr lvl="0"/>
            <a:r>
              <a:rPr lang="en-US" dirty="0"/>
              <a:t>The results(Markov Chain)</a:t>
            </a:r>
          </a:p>
        </p:txBody>
      </p:sp>
      <p:sp>
        <p:nvSpPr>
          <p:cNvPr id="3" name="Text Placeholder 2">
            <a:extLst>
              <a:ext uri="{FF2B5EF4-FFF2-40B4-BE49-F238E27FC236}">
                <a16:creationId xmlns:a16="http://schemas.microsoft.com/office/drawing/2014/main" id="{4DC4C511-D5AF-4551-A61C-65C4B27417D0}"/>
              </a:ext>
            </a:extLst>
          </p:cNvPr>
          <p:cNvSpPr txBox="1">
            <a:spLocks noGrp="1"/>
          </p:cNvSpPr>
          <p:nvPr>
            <p:ph type="body" idx="4294967295"/>
          </p:nvPr>
        </p:nvSpPr>
        <p:spPr/>
        <p:txBody>
          <a:bodyPr/>
          <a:lstStyle/>
          <a:p>
            <a:pPr lvl="0">
              <a:buClr>
                <a:srgbClr val="EF2929"/>
              </a:buClr>
              <a:buSzPct val="45000"/>
              <a:buFont typeface="StarSymbol"/>
              <a:buChar char="●"/>
            </a:pPr>
            <a:r>
              <a:rPr lang="en-US" sz="3200" dirty="0"/>
              <a:t>Mostly Accurate, if for similar reasons</a:t>
            </a:r>
          </a:p>
          <a:p>
            <a:pPr lvl="0">
              <a:buClr>
                <a:srgbClr val="EF2929"/>
              </a:buClr>
              <a:buSzPct val="45000"/>
              <a:buFont typeface="StarSymbol"/>
              <a:buChar char="●"/>
            </a:pPr>
            <a:r>
              <a:rPr lang="en-US" sz="3200" dirty="0"/>
              <a:t>The transition rates from an order with a product never changed between the two sets of a product, but in the user based set, it was more likely that an order without a product will transition to an order with a product, causing a decrease in accuracy.</a:t>
            </a:r>
          </a:p>
        </p:txBody>
      </p:sp>
    </p:spTree>
    <p:extLst>
      <p:ext uri="{BB962C8B-B14F-4D97-AF65-F5344CB8AC3E}">
        <p14:creationId xmlns:p14="http://schemas.microsoft.com/office/powerpoint/2010/main" val="1001859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B699947-5588-4B23-B7E9-E9A2045754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033" y="469769"/>
            <a:ext cx="2926080" cy="2926080"/>
          </a:xfrm>
          <a:prstGeom prst="rect">
            <a:avLst/>
          </a:prstGeom>
        </p:spPr>
      </p:pic>
      <p:pic>
        <p:nvPicPr>
          <p:cNvPr id="3" name="Picture 2">
            <a:extLst>
              <a:ext uri="{FF2B5EF4-FFF2-40B4-BE49-F238E27FC236}">
                <a16:creationId xmlns:a16="http://schemas.microsoft.com/office/drawing/2014/main" id="{50669080-43FC-4808-B41E-A14EF2B1E5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0954" y="469769"/>
            <a:ext cx="2926080" cy="2926080"/>
          </a:xfrm>
          <a:prstGeom prst="rect">
            <a:avLst/>
          </a:prstGeom>
        </p:spPr>
      </p:pic>
      <p:pic>
        <p:nvPicPr>
          <p:cNvPr id="7" name="Picture 6">
            <a:extLst>
              <a:ext uri="{FF2B5EF4-FFF2-40B4-BE49-F238E27FC236}">
                <a16:creationId xmlns:a16="http://schemas.microsoft.com/office/drawing/2014/main" id="{84F564A5-AD88-42AA-AC02-9312F1FEAD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9874" y="469769"/>
            <a:ext cx="2926080" cy="2926080"/>
          </a:xfrm>
          <a:prstGeom prst="rect">
            <a:avLst/>
          </a:prstGeom>
        </p:spPr>
      </p:pic>
      <p:pic>
        <p:nvPicPr>
          <p:cNvPr id="9" name="Picture 8">
            <a:extLst>
              <a:ext uri="{FF2B5EF4-FFF2-40B4-BE49-F238E27FC236}">
                <a16:creationId xmlns:a16="http://schemas.microsoft.com/office/drawing/2014/main" id="{5AF8CD2F-B292-4B16-9E92-D1570D4EA5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032" y="4048478"/>
            <a:ext cx="2926080" cy="2926080"/>
          </a:xfrm>
          <a:prstGeom prst="rect">
            <a:avLst/>
          </a:prstGeom>
        </p:spPr>
      </p:pic>
      <p:pic>
        <p:nvPicPr>
          <p:cNvPr id="5" name="Picture 4">
            <a:extLst>
              <a:ext uri="{FF2B5EF4-FFF2-40B4-BE49-F238E27FC236}">
                <a16:creationId xmlns:a16="http://schemas.microsoft.com/office/drawing/2014/main" id="{26F26D9F-BAD5-4FB9-B62F-958A16B3117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98983" y="3957159"/>
            <a:ext cx="2926080" cy="2926080"/>
          </a:xfrm>
          <a:prstGeom prst="rect">
            <a:avLst/>
          </a:prstGeom>
        </p:spPr>
      </p:pic>
      <p:pic>
        <p:nvPicPr>
          <p:cNvPr id="13" name="Picture 12">
            <a:extLst>
              <a:ext uri="{FF2B5EF4-FFF2-40B4-BE49-F238E27FC236}">
                <a16:creationId xmlns:a16="http://schemas.microsoft.com/office/drawing/2014/main" id="{1F2031D4-F2D2-4C4D-8CB3-DB9CD64736D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69874" y="4075056"/>
            <a:ext cx="2926080" cy="2926080"/>
          </a:xfrm>
          <a:prstGeom prst="rect">
            <a:avLst/>
          </a:prstGeom>
        </p:spPr>
      </p:pic>
      <p:sp>
        <p:nvSpPr>
          <p:cNvPr id="14" name="TextBox 13">
            <a:extLst>
              <a:ext uri="{FF2B5EF4-FFF2-40B4-BE49-F238E27FC236}">
                <a16:creationId xmlns:a16="http://schemas.microsoft.com/office/drawing/2014/main" id="{23AEBEBB-67E4-4F61-9836-6A0A0759BD64}"/>
              </a:ext>
            </a:extLst>
          </p:cNvPr>
          <p:cNvSpPr txBox="1"/>
          <p:nvPr/>
        </p:nvSpPr>
        <p:spPr>
          <a:xfrm>
            <a:off x="1253934" y="3395849"/>
            <a:ext cx="1266763" cy="461665"/>
          </a:xfrm>
          <a:prstGeom prst="rect">
            <a:avLst/>
          </a:prstGeom>
          <a:noFill/>
        </p:spPr>
        <p:txBody>
          <a:bodyPr wrap="square" rtlCol="0">
            <a:spAutoFit/>
          </a:bodyPr>
          <a:lstStyle/>
          <a:p>
            <a:r>
              <a:rPr lang="en-US" sz="2400" dirty="0"/>
              <a:t>Trail Mix</a:t>
            </a:r>
          </a:p>
        </p:txBody>
      </p:sp>
      <p:sp>
        <p:nvSpPr>
          <p:cNvPr id="15" name="TextBox 14">
            <a:extLst>
              <a:ext uri="{FF2B5EF4-FFF2-40B4-BE49-F238E27FC236}">
                <a16:creationId xmlns:a16="http://schemas.microsoft.com/office/drawing/2014/main" id="{1A193103-4689-44FC-8385-E0B0F7A5F7E7}"/>
              </a:ext>
            </a:extLst>
          </p:cNvPr>
          <p:cNvSpPr txBox="1"/>
          <p:nvPr/>
        </p:nvSpPr>
        <p:spPr>
          <a:xfrm>
            <a:off x="4333041" y="3395927"/>
            <a:ext cx="1457963" cy="461665"/>
          </a:xfrm>
          <a:prstGeom prst="rect">
            <a:avLst/>
          </a:prstGeom>
          <a:noFill/>
        </p:spPr>
        <p:txBody>
          <a:bodyPr wrap="none" rtlCol="0">
            <a:spAutoFit/>
          </a:bodyPr>
          <a:lstStyle/>
          <a:p>
            <a:r>
              <a:rPr lang="en-US" sz="2400" dirty="0"/>
              <a:t>Beef Jerky</a:t>
            </a:r>
          </a:p>
        </p:txBody>
      </p:sp>
      <p:sp>
        <p:nvSpPr>
          <p:cNvPr id="16" name="TextBox 15">
            <a:extLst>
              <a:ext uri="{FF2B5EF4-FFF2-40B4-BE49-F238E27FC236}">
                <a16:creationId xmlns:a16="http://schemas.microsoft.com/office/drawing/2014/main" id="{66CB2761-7401-425D-952D-35D7F5DE2ABB}"/>
              </a:ext>
            </a:extLst>
          </p:cNvPr>
          <p:cNvSpPr txBox="1"/>
          <p:nvPr/>
        </p:nvSpPr>
        <p:spPr>
          <a:xfrm>
            <a:off x="7483515" y="3395849"/>
            <a:ext cx="1698798" cy="461665"/>
          </a:xfrm>
          <a:prstGeom prst="rect">
            <a:avLst/>
          </a:prstGeom>
          <a:noFill/>
        </p:spPr>
        <p:txBody>
          <a:bodyPr wrap="none" rtlCol="0">
            <a:spAutoFit/>
          </a:bodyPr>
          <a:lstStyle/>
          <a:p>
            <a:r>
              <a:rPr lang="en-US" sz="2400" dirty="0"/>
              <a:t>Protein Bars</a:t>
            </a:r>
          </a:p>
        </p:txBody>
      </p:sp>
    </p:spTree>
    <p:extLst>
      <p:ext uri="{BB962C8B-B14F-4D97-AF65-F5344CB8AC3E}">
        <p14:creationId xmlns:p14="http://schemas.microsoft.com/office/powerpoint/2010/main" val="868815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3BA67A65-F80D-4487-909F-BD12EEE1FAC4}"/>
              </a:ext>
            </a:extLst>
          </p:cNvPr>
          <p:cNvSpPr>
            <a:spLocks noGrp="1"/>
          </p:cNvSpPr>
          <p:nvPr>
            <p:ph type="sldNum" sz="quarter" idx="12"/>
          </p:nvPr>
        </p:nvSpPr>
        <p:spPr/>
        <p:txBody>
          <a:bodyPr/>
          <a:lstStyle/>
          <a:p>
            <a:pPr lvl="0"/>
            <a:fld id="{0196372C-E6A7-455D-95D0-E2190E458ECF}" type="slidenum">
              <a:rPr/>
              <a:t>14</a:t>
            </a:fld>
            <a:r>
              <a:rPr lang="en-US"/>
              <a:t> /</a:t>
            </a:r>
          </a:p>
        </p:txBody>
      </p:sp>
      <p:sp>
        <p:nvSpPr>
          <p:cNvPr id="2" name="Title 1">
            <a:extLst>
              <a:ext uri="{FF2B5EF4-FFF2-40B4-BE49-F238E27FC236}">
                <a16:creationId xmlns:a16="http://schemas.microsoft.com/office/drawing/2014/main" id="{3F1A980E-A144-4040-8B15-6A049461BF6A}"/>
              </a:ext>
            </a:extLst>
          </p:cNvPr>
          <p:cNvSpPr txBox="1">
            <a:spLocks noGrp="1"/>
          </p:cNvSpPr>
          <p:nvPr>
            <p:ph type="title" idx="4294967295"/>
          </p:nvPr>
        </p:nvSpPr>
        <p:spPr/>
        <p:txBody>
          <a:bodyPr/>
          <a:lstStyle/>
          <a:p>
            <a:pPr lvl="0"/>
            <a:r>
              <a:rPr lang="en-US" dirty="0"/>
              <a:t>Conclusion</a:t>
            </a:r>
          </a:p>
        </p:txBody>
      </p:sp>
      <p:sp>
        <p:nvSpPr>
          <p:cNvPr id="3" name="Text Placeholder 2">
            <a:extLst>
              <a:ext uri="{FF2B5EF4-FFF2-40B4-BE49-F238E27FC236}">
                <a16:creationId xmlns:a16="http://schemas.microsoft.com/office/drawing/2014/main" id="{555E6FB5-8B5E-49A6-ACD4-972D8AD486F2}"/>
              </a:ext>
            </a:extLst>
          </p:cNvPr>
          <p:cNvSpPr txBox="1">
            <a:spLocks noGrp="1"/>
          </p:cNvSpPr>
          <p:nvPr>
            <p:ph type="body" idx="4294967295"/>
          </p:nvPr>
        </p:nvSpPr>
        <p:spPr/>
        <p:txBody>
          <a:bodyPr/>
          <a:lstStyle/>
          <a:p>
            <a:pPr lvl="0">
              <a:buClr>
                <a:srgbClr val="EF2929"/>
              </a:buClr>
              <a:buSzPct val="45000"/>
              <a:buFont typeface="StarSymbol"/>
              <a:buChar char="●"/>
            </a:pPr>
            <a:r>
              <a:rPr lang="en-US" sz="3200" dirty="0"/>
              <a:t>With limited data, like I had, Decision Trees are not ideally suited to finding rules. Probability models work better, but can still be a tad imprecise. A model probably can be created, given time and the right algorithm, but not given my timeframe and current skill level.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FFDAFED8-8B42-4840-90EC-A7D4D23E98E9}"/>
              </a:ext>
            </a:extLst>
          </p:cNvPr>
          <p:cNvSpPr>
            <a:spLocks noGrp="1"/>
          </p:cNvSpPr>
          <p:nvPr>
            <p:ph type="sldNum" sz="quarter" idx="12"/>
          </p:nvPr>
        </p:nvSpPr>
        <p:spPr/>
        <p:txBody>
          <a:bodyPr/>
          <a:lstStyle/>
          <a:p>
            <a:pPr lvl="0"/>
            <a:fld id="{FEC0AB0B-5432-41A1-9E09-6C9CB42713BB}" type="slidenum">
              <a:rPr/>
              <a:t>15</a:t>
            </a:fld>
            <a:r>
              <a:rPr lang="en-US"/>
              <a:t> /</a:t>
            </a:r>
          </a:p>
        </p:txBody>
      </p:sp>
      <p:sp>
        <p:nvSpPr>
          <p:cNvPr id="2" name="Title 1">
            <a:extLst>
              <a:ext uri="{FF2B5EF4-FFF2-40B4-BE49-F238E27FC236}">
                <a16:creationId xmlns:a16="http://schemas.microsoft.com/office/drawing/2014/main" id="{9A54B10B-02E8-4508-9CB1-A97D4D3A380E}"/>
              </a:ext>
            </a:extLst>
          </p:cNvPr>
          <p:cNvSpPr txBox="1">
            <a:spLocks noGrp="1"/>
          </p:cNvSpPr>
          <p:nvPr>
            <p:ph type="title" idx="4294967295"/>
          </p:nvPr>
        </p:nvSpPr>
        <p:spPr/>
        <p:txBody>
          <a:bodyPr/>
          <a:lstStyle/>
          <a:p>
            <a:pPr lvl="0"/>
            <a:r>
              <a:rPr lang="en-US"/>
              <a:t>Future Work</a:t>
            </a:r>
          </a:p>
        </p:txBody>
      </p:sp>
      <p:sp>
        <p:nvSpPr>
          <p:cNvPr id="3" name="Text Placeholder 2">
            <a:extLst>
              <a:ext uri="{FF2B5EF4-FFF2-40B4-BE49-F238E27FC236}">
                <a16:creationId xmlns:a16="http://schemas.microsoft.com/office/drawing/2014/main" id="{3C1C9130-413E-43E2-937C-AE65B2BD637F}"/>
              </a:ext>
            </a:extLst>
          </p:cNvPr>
          <p:cNvSpPr txBox="1">
            <a:spLocks noGrp="1"/>
          </p:cNvSpPr>
          <p:nvPr>
            <p:ph type="body" idx="4294967295"/>
          </p:nvPr>
        </p:nvSpPr>
        <p:spPr/>
        <p:txBody>
          <a:bodyPr/>
          <a:lstStyle/>
          <a:p>
            <a:pPr lvl="0">
              <a:buClr>
                <a:srgbClr val="EF2929"/>
              </a:buClr>
              <a:buSzPct val="45000"/>
              <a:buFont typeface="StarSymbol"/>
              <a:buChar char="●"/>
            </a:pPr>
            <a:r>
              <a:rPr lang="en-US" sz="3200" dirty="0"/>
              <a:t>Using different probability models to find which one has higher accuracy and precision</a:t>
            </a:r>
          </a:p>
          <a:p>
            <a:pPr lvl="0">
              <a:buClr>
                <a:srgbClr val="EF2929"/>
              </a:buClr>
              <a:buSzPct val="45000"/>
              <a:buFont typeface="StarSymbol"/>
              <a:buChar char="●"/>
            </a:pPr>
            <a:endParaRPr lang="en-US" sz="3200" dirty="0"/>
          </a:p>
          <a:p>
            <a:pPr lvl="0">
              <a:buClr>
                <a:srgbClr val="EF2929"/>
              </a:buClr>
              <a:buSzPct val="45000"/>
              <a:buFont typeface="StarSymbol"/>
              <a:buChar char="●"/>
            </a:pPr>
            <a:r>
              <a:rPr lang="en-US" sz="3200" dirty="0"/>
              <a:t>Look into a wider variety of products when creating a model.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FFDAFED8-8B42-4840-90EC-A7D4D23E98E9}"/>
              </a:ext>
            </a:extLst>
          </p:cNvPr>
          <p:cNvSpPr>
            <a:spLocks noGrp="1"/>
          </p:cNvSpPr>
          <p:nvPr>
            <p:ph type="sldNum" sz="quarter" idx="12"/>
          </p:nvPr>
        </p:nvSpPr>
        <p:spPr/>
        <p:txBody>
          <a:bodyPr/>
          <a:lstStyle/>
          <a:p>
            <a:pPr lvl="0"/>
            <a:fld id="{FEC0AB0B-5432-41A1-9E09-6C9CB42713BB}" type="slidenum">
              <a:rPr/>
              <a:t>16</a:t>
            </a:fld>
            <a:r>
              <a:rPr lang="en-US"/>
              <a:t> /</a:t>
            </a:r>
          </a:p>
        </p:txBody>
      </p:sp>
      <p:sp>
        <p:nvSpPr>
          <p:cNvPr id="2" name="Title 1">
            <a:extLst>
              <a:ext uri="{FF2B5EF4-FFF2-40B4-BE49-F238E27FC236}">
                <a16:creationId xmlns:a16="http://schemas.microsoft.com/office/drawing/2014/main" id="{9A54B10B-02E8-4508-9CB1-A97D4D3A380E}"/>
              </a:ext>
            </a:extLst>
          </p:cNvPr>
          <p:cNvSpPr txBox="1">
            <a:spLocks noGrp="1"/>
          </p:cNvSpPr>
          <p:nvPr>
            <p:ph type="title" idx="4294967295"/>
          </p:nvPr>
        </p:nvSpPr>
        <p:spPr/>
        <p:txBody>
          <a:bodyPr/>
          <a:lstStyle/>
          <a:p>
            <a:pPr lvl="0"/>
            <a:r>
              <a:rPr lang="en-US" dirty="0"/>
              <a:t>Potential Uses</a:t>
            </a:r>
          </a:p>
        </p:txBody>
      </p:sp>
      <p:sp>
        <p:nvSpPr>
          <p:cNvPr id="3" name="Text Placeholder 2">
            <a:extLst>
              <a:ext uri="{FF2B5EF4-FFF2-40B4-BE49-F238E27FC236}">
                <a16:creationId xmlns:a16="http://schemas.microsoft.com/office/drawing/2014/main" id="{3C1C9130-413E-43E2-937C-AE65B2BD637F}"/>
              </a:ext>
            </a:extLst>
          </p:cNvPr>
          <p:cNvSpPr txBox="1">
            <a:spLocks noGrp="1"/>
          </p:cNvSpPr>
          <p:nvPr>
            <p:ph type="body" idx="4294967295"/>
          </p:nvPr>
        </p:nvSpPr>
        <p:spPr/>
        <p:txBody>
          <a:bodyPr/>
          <a:lstStyle/>
          <a:p>
            <a:pPr lvl="0">
              <a:buClr>
                <a:srgbClr val="EF2929"/>
              </a:buClr>
              <a:buSzPct val="45000"/>
              <a:buFont typeface="StarSymbol"/>
              <a:buChar char="●"/>
            </a:pPr>
            <a:r>
              <a:rPr lang="en-US" sz="3200" dirty="0"/>
              <a:t>Predicting how much of a product to purchase</a:t>
            </a:r>
          </a:p>
          <a:p>
            <a:pPr lvl="0">
              <a:buClr>
                <a:srgbClr val="EF2929"/>
              </a:buClr>
              <a:buSzPct val="45000"/>
              <a:buFont typeface="StarSymbol"/>
              <a:buChar char="●"/>
            </a:pPr>
            <a:endParaRPr lang="en-US" sz="3200" dirty="0"/>
          </a:p>
          <a:p>
            <a:pPr lvl="0">
              <a:buClr>
                <a:srgbClr val="EF2929"/>
              </a:buClr>
              <a:buSzPct val="45000"/>
              <a:buFont typeface="StarSymbol"/>
              <a:buChar char="●"/>
            </a:pPr>
            <a:r>
              <a:rPr lang="en-US" sz="3200" dirty="0"/>
              <a:t>Targeted promotions</a:t>
            </a:r>
          </a:p>
          <a:p>
            <a:pPr lvl="0">
              <a:buClr>
                <a:srgbClr val="EF2929"/>
              </a:buClr>
              <a:buSzPct val="45000"/>
              <a:buFont typeface="StarSymbol"/>
              <a:buChar char="●"/>
            </a:pPr>
            <a:endParaRPr lang="en-US" sz="3200" dirty="0"/>
          </a:p>
          <a:p>
            <a:pPr lvl="0">
              <a:buClr>
                <a:srgbClr val="EF2929"/>
              </a:buClr>
              <a:buSzPct val="45000"/>
              <a:buFont typeface="StarSymbol"/>
              <a:buChar char="●"/>
            </a:pPr>
            <a:r>
              <a:rPr lang="en-US" sz="3200" dirty="0"/>
              <a:t>Be used to identify differences in behaviors.</a:t>
            </a:r>
          </a:p>
        </p:txBody>
      </p:sp>
    </p:spTree>
    <p:extLst>
      <p:ext uri="{BB962C8B-B14F-4D97-AF65-F5344CB8AC3E}">
        <p14:creationId xmlns:p14="http://schemas.microsoft.com/office/powerpoint/2010/main" val="747066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2F4C4-D3E3-423D-A114-AF8A5A209BD9}"/>
              </a:ext>
            </a:extLst>
          </p:cNvPr>
          <p:cNvSpPr txBox="1">
            <a:spLocks noGrp="1"/>
          </p:cNvSpPr>
          <p:nvPr>
            <p:ph type="title" idx="4294967295"/>
          </p:nvPr>
        </p:nvSpPr>
        <p:spPr>
          <a:xfrm>
            <a:off x="536549" y="693649"/>
            <a:ext cx="4239147" cy="1848144"/>
          </a:xfrm>
        </p:spPr>
        <p:txBody>
          <a:bodyPr vert="horz" lIns="91440" tIns="45720" rIns="91440" bIns="45720" rtlCol="0" anchor="ctr">
            <a:normAutofit/>
          </a:bodyPr>
          <a:lstStyle/>
          <a:p>
            <a:pPr lvl="0" rtl="0" hangingPunct="1">
              <a:lnSpc>
                <a:spcPct val="90000"/>
              </a:lnSpc>
              <a:spcBef>
                <a:spcPct val="0"/>
              </a:spcBef>
            </a:pPr>
            <a:r>
              <a:rPr lang="en-US">
                <a:solidFill>
                  <a:schemeClr val="tx1"/>
                </a:solidFill>
                <a:latin typeface="+mj-lt"/>
                <a:ea typeface="+mj-ea"/>
                <a:cs typeface="+mj-cs"/>
              </a:rPr>
              <a:t>The Question</a:t>
            </a:r>
          </a:p>
        </p:txBody>
      </p:sp>
      <p:sp>
        <p:nvSpPr>
          <p:cNvPr id="3" name="Text Placeholder 2">
            <a:extLst>
              <a:ext uri="{FF2B5EF4-FFF2-40B4-BE49-F238E27FC236}">
                <a16:creationId xmlns:a16="http://schemas.microsoft.com/office/drawing/2014/main" id="{CACF2A1A-3C24-471C-B229-0890DDD2C766}"/>
              </a:ext>
            </a:extLst>
          </p:cNvPr>
          <p:cNvSpPr txBox="1">
            <a:spLocks noGrp="1"/>
          </p:cNvSpPr>
          <p:nvPr>
            <p:ph type="body" idx="4294967295"/>
          </p:nvPr>
        </p:nvSpPr>
        <p:spPr>
          <a:xfrm>
            <a:off x="536550" y="2687884"/>
            <a:ext cx="4499308" cy="4172723"/>
          </a:xfrm>
        </p:spPr>
        <p:txBody>
          <a:bodyPr vert="horz" lIns="91440" tIns="45720" rIns="91440" bIns="45720" rtlCol="0">
            <a:normAutofit/>
          </a:bodyPr>
          <a:lstStyle/>
          <a:p>
            <a:pPr lvl="0" indent="-228600" algn="l" rtl="0" hangingPunct="1">
              <a:lnSpc>
                <a:spcPct val="90000"/>
              </a:lnSpc>
              <a:buClr>
                <a:srgbClr val="EF2929"/>
              </a:buClr>
              <a:buSzPct val="45000"/>
              <a:buFont typeface="Arial" panose="020B0604020202020204" pitchFamily="34" charset="0"/>
              <a:buChar char="•"/>
            </a:pPr>
            <a:r>
              <a:rPr lang="en-US" dirty="0">
                <a:solidFill>
                  <a:schemeClr val="tx1"/>
                </a:solidFill>
                <a:latin typeface="+mn-lt"/>
                <a:ea typeface="+mn-ea"/>
                <a:cs typeface="+mn-cs"/>
              </a:rPr>
              <a:t>Based on data from previous purchases from a variety of shoppers, can a predictive algorithm correctly guess when someone will purchase a given item?</a:t>
            </a:r>
          </a:p>
        </p:txBody>
      </p:sp>
      <p:pic>
        <p:nvPicPr>
          <p:cNvPr id="5" name="Picture 4" descr="A close up of a toy&#10;&#10;Description automatically generated">
            <a:extLst>
              <a:ext uri="{FF2B5EF4-FFF2-40B4-BE49-F238E27FC236}">
                <a16:creationId xmlns:a16="http://schemas.microsoft.com/office/drawing/2014/main" id="{FDC2A9FF-D137-443B-A5DA-8BD780DB704E}"/>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5701" r="20851" b="-2"/>
          <a:stretch/>
        </p:blipFill>
        <p:spPr>
          <a:xfrm>
            <a:off x="5035858" y="705571"/>
            <a:ext cx="4515878" cy="6148533"/>
          </a:xfrm>
          <a:prstGeom prst="rect">
            <a:avLst/>
          </a:prstGeom>
          <a:effectLst/>
        </p:spPr>
      </p:pic>
      <p:sp>
        <p:nvSpPr>
          <p:cNvPr id="6" name="Slide Number Placeholder 3">
            <a:extLst>
              <a:ext uri="{FF2B5EF4-FFF2-40B4-BE49-F238E27FC236}">
                <a16:creationId xmlns:a16="http://schemas.microsoft.com/office/drawing/2014/main" id="{3F5F7440-FC42-4146-BA25-8132A3F12700}"/>
              </a:ext>
            </a:extLst>
          </p:cNvPr>
          <p:cNvSpPr>
            <a:spLocks noGrp="1"/>
          </p:cNvSpPr>
          <p:nvPr>
            <p:ph type="sldNum" sz="quarter" idx="12"/>
          </p:nvPr>
        </p:nvSpPr>
        <p:spPr>
          <a:xfrm>
            <a:off x="7119441" y="7006698"/>
            <a:ext cx="2268141" cy="402483"/>
          </a:xfrm>
        </p:spPr>
        <p:txBody>
          <a:bodyPr vert="horz" lIns="91440" tIns="45720" rIns="91440" bIns="45720" rtlCol="0" anchor="ctr">
            <a:normAutofit/>
          </a:bodyPr>
          <a:lstStyle/>
          <a:p>
            <a:pPr hangingPunct="1">
              <a:spcAft>
                <a:spcPts val="600"/>
              </a:spcAft>
              <a:defRPr/>
            </a:pPr>
            <a:fld id="{439E9157-17EB-4639-953D-409BDFFA7C86}" type="slidenum">
              <a:rPr lang="en-US" sz="1200">
                <a:solidFill>
                  <a:prstClr val="black">
                    <a:tint val="75000"/>
                  </a:prstClr>
                </a:solidFill>
                <a:latin typeface="Calibri" panose="020F0502020204030204"/>
                <a:ea typeface="+mn-ea"/>
                <a:cs typeface="+mn-cs"/>
              </a:rPr>
              <a:pPr hangingPunct="1">
                <a:spcAft>
                  <a:spcPts val="600"/>
                </a:spcAft>
                <a:defRPr/>
              </a:pPr>
              <a:t>2</a:t>
            </a:fld>
            <a:r>
              <a:rPr lang="en-US" sz="1200">
                <a:solidFill>
                  <a:prstClr val="black">
                    <a:tint val="75000"/>
                  </a:prstClr>
                </a:solidFill>
                <a:latin typeface="Calibri" panose="020F0502020204030204"/>
                <a:ea typeface="+mn-ea"/>
                <a:cs typeface="+mn-cs"/>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2BAEE53D-B480-4B27-AE9F-7FBB924C7AA9}"/>
              </a:ext>
            </a:extLst>
          </p:cNvPr>
          <p:cNvSpPr>
            <a:spLocks noGrp="1"/>
          </p:cNvSpPr>
          <p:nvPr>
            <p:ph type="sldNum" sz="quarter" idx="12"/>
          </p:nvPr>
        </p:nvSpPr>
        <p:spPr/>
        <p:txBody>
          <a:bodyPr/>
          <a:lstStyle/>
          <a:p>
            <a:pPr lvl="0"/>
            <a:fld id="{01C4261C-0465-44FF-BAB4-9D3C3CC7439B}" type="slidenum">
              <a:rPr/>
              <a:t>3</a:t>
            </a:fld>
            <a:r>
              <a:rPr lang="en-US"/>
              <a:t> /</a:t>
            </a:r>
          </a:p>
        </p:txBody>
      </p:sp>
      <p:sp>
        <p:nvSpPr>
          <p:cNvPr id="2" name="Title 1">
            <a:extLst>
              <a:ext uri="{FF2B5EF4-FFF2-40B4-BE49-F238E27FC236}">
                <a16:creationId xmlns:a16="http://schemas.microsoft.com/office/drawing/2014/main" id="{6C21B866-01D1-4676-93C8-C45E0973FD07}"/>
              </a:ext>
            </a:extLst>
          </p:cNvPr>
          <p:cNvSpPr txBox="1">
            <a:spLocks noGrp="1"/>
          </p:cNvSpPr>
          <p:nvPr>
            <p:ph type="title" idx="4294967295"/>
          </p:nvPr>
        </p:nvSpPr>
        <p:spPr/>
        <p:txBody>
          <a:bodyPr/>
          <a:lstStyle/>
          <a:p>
            <a:pPr lvl="0"/>
            <a:r>
              <a:rPr lang="en-US" dirty="0"/>
              <a:t>The Data</a:t>
            </a:r>
          </a:p>
        </p:txBody>
      </p:sp>
      <p:sp>
        <p:nvSpPr>
          <p:cNvPr id="3" name="Text Placeholder 2">
            <a:extLst>
              <a:ext uri="{FF2B5EF4-FFF2-40B4-BE49-F238E27FC236}">
                <a16:creationId xmlns:a16="http://schemas.microsoft.com/office/drawing/2014/main" id="{B5C8AF0A-4A34-41F2-B300-5B157C1BC4DE}"/>
              </a:ext>
            </a:extLst>
          </p:cNvPr>
          <p:cNvSpPr txBox="1">
            <a:spLocks noGrp="1"/>
          </p:cNvSpPr>
          <p:nvPr>
            <p:ph type="body" idx="4294967295"/>
          </p:nvPr>
        </p:nvSpPr>
        <p:spPr/>
        <p:txBody>
          <a:bodyPr/>
          <a:lstStyle/>
          <a:p>
            <a:pPr lvl="0">
              <a:buClr>
                <a:srgbClr val="EF2929"/>
              </a:buClr>
              <a:buSzPct val="45000"/>
              <a:buFont typeface="StarSymbol"/>
              <a:buChar char="●"/>
            </a:pPr>
            <a:r>
              <a:rPr lang="en-US" sz="3200" dirty="0"/>
              <a:t>I used information from Instacart about orders made by users on Instacart, as well as product and aisle information to provide reference to the data.</a:t>
            </a:r>
          </a:p>
          <a:p>
            <a:pPr lvl="0">
              <a:buClr>
                <a:srgbClr val="EF2929"/>
              </a:buClr>
              <a:buSzPct val="45000"/>
              <a:buFont typeface="StarSymbol"/>
              <a:buChar char="●"/>
            </a:pPr>
            <a:endParaRPr lang="en-US" sz="3200" dirty="0"/>
          </a:p>
          <a:p>
            <a:pPr lvl="0">
              <a:buClr>
                <a:srgbClr val="EF2929"/>
              </a:buClr>
              <a:buSzPct val="45000"/>
              <a:buFont typeface="StarSymbol"/>
              <a:buChar char="●"/>
            </a:pPr>
            <a:r>
              <a:rPr lang="en-US" sz="3200" dirty="0"/>
              <a:t>There was information on the store’s products, user orders, and products in orders.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CA151A6E-EC04-4F36-B9D2-0D98D5476966}"/>
              </a:ext>
            </a:extLst>
          </p:cNvPr>
          <p:cNvSpPr>
            <a:spLocks noGrp="1"/>
          </p:cNvSpPr>
          <p:nvPr>
            <p:ph type="sldNum" sz="quarter" idx="12"/>
          </p:nvPr>
        </p:nvSpPr>
        <p:spPr/>
        <p:txBody>
          <a:bodyPr/>
          <a:lstStyle/>
          <a:p>
            <a:pPr lvl="0"/>
            <a:fld id="{B183EBF2-04D3-4A38-A536-ADABD47B66A2}" type="slidenum">
              <a:rPr/>
              <a:t>4</a:t>
            </a:fld>
            <a:r>
              <a:rPr lang="en-US"/>
              <a:t> /</a:t>
            </a:r>
          </a:p>
        </p:txBody>
      </p:sp>
      <p:sp>
        <p:nvSpPr>
          <p:cNvPr id="2" name="Title 1">
            <a:extLst>
              <a:ext uri="{FF2B5EF4-FFF2-40B4-BE49-F238E27FC236}">
                <a16:creationId xmlns:a16="http://schemas.microsoft.com/office/drawing/2014/main" id="{6AED2415-397F-4C35-AE3B-A77F41454A8B}"/>
              </a:ext>
            </a:extLst>
          </p:cNvPr>
          <p:cNvSpPr txBox="1">
            <a:spLocks noGrp="1"/>
          </p:cNvSpPr>
          <p:nvPr>
            <p:ph type="title" idx="4294967295"/>
          </p:nvPr>
        </p:nvSpPr>
        <p:spPr/>
        <p:txBody>
          <a:bodyPr/>
          <a:lstStyle/>
          <a:p>
            <a:pPr lvl="0"/>
            <a:r>
              <a:rPr lang="en-US"/>
              <a:t>My Approach</a:t>
            </a:r>
          </a:p>
        </p:txBody>
      </p:sp>
      <p:sp>
        <p:nvSpPr>
          <p:cNvPr id="3" name="Text Placeholder 2">
            <a:extLst>
              <a:ext uri="{FF2B5EF4-FFF2-40B4-BE49-F238E27FC236}">
                <a16:creationId xmlns:a16="http://schemas.microsoft.com/office/drawing/2014/main" id="{CF5DC442-BA32-4AB6-9693-034B08573E02}"/>
              </a:ext>
            </a:extLst>
          </p:cNvPr>
          <p:cNvSpPr txBox="1">
            <a:spLocks noGrp="1"/>
          </p:cNvSpPr>
          <p:nvPr>
            <p:ph type="body" idx="4294967295"/>
          </p:nvPr>
        </p:nvSpPr>
        <p:spPr/>
        <p:txBody>
          <a:bodyPr/>
          <a:lstStyle/>
          <a:p>
            <a:pPr lvl="0">
              <a:buClr>
                <a:srgbClr val="EF2929"/>
              </a:buClr>
              <a:buSzPct val="45000"/>
              <a:buFont typeface="StarSymbol"/>
              <a:buChar char="●"/>
            </a:pPr>
            <a:r>
              <a:rPr lang="en-US" sz="3200" dirty="0"/>
              <a:t>Using the data sets provided by Instacart, I created a Decision Tree with ID3 and a Markov Chain to predict if a user will buy a product next, splitting the data into training and testing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8" name="Slide Number Placeholder 3">
            <a:extLst>
              <a:ext uri="{FF2B5EF4-FFF2-40B4-BE49-F238E27FC236}">
                <a16:creationId xmlns:a16="http://schemas.microsoft.com/office/drawing/2014/main" id="{29781D1E-04F1-485C-93B2-A6DD7941381C}"/>
              </a:ext>
            </a:extLst>
          </p:cNvPr>
          <p:cNvSpPr>
            <a:spLocks noGrp="1"/>
          </p:cNvSpPr>
          <p:nvPr>
            <p:ph type="sldNum" sz="quarter" idx="12"/>
          </p:nvPr>
        </p:nvSpPr>
        <p:spPr/>
        <p:txBody>
          <a:bodyPr/>
          <a:lstStyle/>
          <a:p>
            <a:pPr lvl="0"/>
            <a:fld id="{61B91BAC-2FC6-45B3-A0DC-1CB59CE68A55}" type="slidenum">
              <a:rPr/>
              <a:t>5</a:t>
            </a:fld>
            <a:r>
              <a:rPr lang="en-US"/>
              <a:t> /</a:t>
            </a:r>
          </a:p>
        </p:txBody>
      </p:sp>
      <p:sp>
        <p:nvSpPr>
          <p:cNvPr id="2" name="Title 1">
            <a:extLst>
              <a:ext uri="{FF2B5EF4-FFF2-40B4-BE49-F238E27FC236}">
                <a16:creationId xmlns:a16="http://schemas.microsoft.com/office/drawing/2014/main" id="{9FD50662-A922-48FE-AD71-7C2908F889B3}"/>
              </a:ext>
            </a:extLst>
          </p:cNvPr>
          <p:cNvSpPr txBox="1">
            <a:spLocks noGrp="1"/>
          </p:cNvSpPr>
          <p:nvPr>
            <p:ph type="title" idx="4294967295"/>
          </p:nvPr>
        </p:nvSpPr>
        <p:spPr/>
        <p:txBody>
          <a:bodyPr/>
          <a:lstStyle/>
          <a:p>
            <a:pPr lvl="0"/>
            <a:r>
              <a:rPr lang="en-US"/>
              <a:t>Sample Products</a:t>
            </a:r>
          </a:p>
        </p:txBody>
      </p:sp>
      <p:pic>
        <p:nvPicPr>
          <p:cNvPr id="3" name="Picture Placeholder 2">
            <a:extLst>
              <a:ext uri="{FF2B5EF4-FFF2-40B4-BE49-F238E27FC236}">
                <a16:creationId xmlns:a16="http://schemas.microsoft.com/office/drawing/2014/main" id="{9742E114-3074-4DC5-93DF-2E45F288060B}"/>
              </a:ext>
            </a:extLst>
          </p:cNvPr>
          <p:cNvPicPr>
            <a:picLocks noGrp="1" noChangeAspect="1"/>
          </p:cNvPicPr>
          <p:nvPr>
            <p:ph type="pic" idx="4294967295"/>
          </p:nvPr>
        </p:nvPicPr>
        <p:blipFill>
          <a:blip r:embed="rId3">
            <a:lum/>
            <a:alphaModFix/>
          </a:blip>
          <a:srcRect/>
          <a:stretch>
            <a:fillRect/>
          </a:stretch>
        </p:blipFill>
        <p:spPr>
          <a:xfrm>
            <a:off x="1768680" y="1645920"/>
            <a:ext cx="2986200" cy="3200400"/>
          </a:xfrm>
        </p:spPr>
      </p:pic>
      <p:pic>
        <p:nvPicPr>
          <p:cNvPr id="4" name="Picture 3">
            <a:extLst>
              <a:ext uri="{FF2B5EF4-FFF2-40B4-BE49-F238E27FC236}">
                <a16:creationId xmlns:a16="http://schemas.microsoft.com/office/drawing/2014/main" id="{7858D151-106D-426B-856E-F2B8522CA03A}"/>
              </a:ext>
            </a:extLst>
          </p:cNvPr>
          <p:cNvPicPr>
            <a:picLocks noChangeAspect="1"/>
          </p:cNvPicPr>
          <p:nvPr/>
        </p:nvPicPr>
        <p:blipFill>
          <a:blip r:embed="rId4">
            <a:lum/>
            <a:alphaModFix/>
          </a:blip>
          <a:srcRect l="15829" r="15571"/>
          <a:stretch>
            <a:fillRect/>
          </a:stretch>
        </p:blipFill>
        <p:spPr>
          <a:xfrm>
            <a:off x="6129720" y="1568160"/>
            <a:ext cx="2374200" cy="3461039"/>
          </a:xfrm>
          <a:prstGeom prst="rect">
            <a:avLst/>
          </a:prstGeom>
          <a:noFill/>
          <a:ln>
            <a:noFill/>
          </a:ln>
        </p:spPr>
      </p:pic>
      <p:pic>
        <p:nvPicPr>
          <p:cNvPr id="5" name="Picture 4">
            <a:extLst>
              <a:ext uri="{FF2B5EF4-FFF2-40B4-BE49-F238E27FC236}">
                <a16:creationId xmlns:a16="http://schemas.microsoft.com/office/drawing/2014/main" id="{96FFD5C6-461D-447A-9C17-2FFA9D8B3658}"/>
              </a:ext>
            </a:extLst>
          </p:cNvPr>
          <p:cNvPicPr>
            <a:picLocks noChangeAspect="1"/>
          </p:cNvPicPr>
          <p:nvPr/>
        </p:nvPicPr>
        <p:blipFill>
          <a:blip r:embed="rId5">
            <a:lum/>
            <a:alphaModFix/>
          </a:blip>
          <a:srcRect/>
          <a:stretch>
            <a:fillRect/>
          </a:stretch>
        </p:blipFill>
        <p:spPr>
          <a:xfrm>
            <a:off x="2682360" y="4663440"/>
            <a:ext cx="5090040" cy="21517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6F09245B-FDE9-4ED2-B125-32E964A8EFCF}"/>
              </a:ext>
            </a:extLst>
          </p:cNvPr>
          <p:cNvSpPr>
            <a:spLocks noGrp="1"/>
          </p:cNvSpPr>
          <p:nvPr>
            <p:ph type="sldNum" sz="quarter" idx="12"/>
          </p:nvPr>
        </p:nvSpPr>
        <p:spPr/>
        <p:txBody>
          <a:bodyPr/>
          <a:lstStyle/>
          <a:p>
            <a:pPr lvl="0"/>
            <a:fld id="{69CCA46B-6AE4-4108-AF61-936371602AFB}" type="slidenum">
              <a:rPr/>
              <a:t>6</a:t>
            </a:fld>
            <a:r>
              <a:rPr lang="en-US"/>
              <a:t> /</a:t>
            </a:r>
          </a:p>
        </p:txBody>
      </p:sp>
      <p:sp>
        <p:nvSpPr>
          <p:cNvPr id="2" name="Title 1">
            <a:extLst>
              <a:ext uri="{FF2B5EF4-FFF2-40B4-BE49-F238E27FC236}">
                <a16:creationId xmlns:a16="http://schemas.microsoft.com/office/drawing/2014/main" id="{F8CBCAAF-3B6C-41EE-BF5C-803E3220C0CB}"/>
              </a:ext>
            </a:extLst>
          </p:cNvPr>
          <p:cNvSpPr txBox="1">
            <a:spLocks noGrp="1"/>
          </p:cNvSpPr>
          <p:nvPr>
            <p:ph type="title" idx="4294967295"/>
          </p:nvPr>
        </p:nvSpPr>
        <p:spPr/>
        <p:txBody>
          <a:bodyPr/>
          <a:lstStyle/>
          <a:p>
            <a:pPr lvl="0"/>
            <a:r>
              <a:rPr lang="en-US"/>
              <a:t>Why?</a:t>
            </a:r>
          </a:p>
        </p:txBody>
      </p:sp>
      <p:sp>
        <p:nvSpPr>
          <p:cNvPr id="3" name="Text Placeholder 2">
            <a:extLst>
              <a:ext uri="{FF2B5EF4-FFF2-40B4-BE49-F238E27FC236}">
                <a16:creationId xmlns:a16="http://schemas.microsoft.com/office/drawing/2014/main" id="{367920C7-CC0E-4D3C-A3A9-EE71FAED6E4A}"/>
              </a:ext>
            </a:extLst>
          </p:cNvPr>
          <p:cNvSpPr txBox="1">
            <a:spLocks noGrp="1"/>
          </p:cNvSpPr>
          <p:nvPr>
            <p:ph type="body" idx="4294967295"/>
          </p:nvPr>
        </p:nvSpPr>
        <p:spPr/>
        <p:txBody>
          <a:bodyPr/>
          <a:lstStyle/>
          <a:p>
            <a:pPr lvl="0">
              <a:buClr>
                <a:srgbClr val="EF2929"/>
              </a:buClr>
              <a:buSzPct val="45000"/>
              <a:buFont typeface="StarSymbol"/>
              <a:buChar char="●"/>
            </a:pPr>
            <a:r>
              <a:rPr lang="en-US" sz="3200" dirty="0"/>
              <a:t>I want to see if I can develop a classifier based on chaotic data such as grocery purchases</a:t>
            </a:r>
          </a:p>
          <a:p>
            <a:pPr lvl="0">
              <a:buClr>
                <a:srgbClr val="EF2929"/>
              </a:buClr>
              <a:buSzPct val="45000"/>
              <a:buFont typeface="StarSymbol"/>
              <a:buChar char="●"/>
            </a:pPr>
            <a:endParaRPr lang="en-US" sz="3200" dirty="0"/>
          </a:p>
          <a:p>
            <a:pPr lvl="0">
              <a:buClr>
                <a:srgbClr val="EF2929"/>
              </a:buClr>
              <a:buSzPct val="45000"/>
              <a:buFont typeface="StarSymbol"/>
              <a:buChar char="●"/>
            </a:pPr>
            <a:r>
              <a:rPr lang="en-US" sz="3200" dirty="0"/>
              <a:t>I am curious about human behavior and I like food.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4BF591CA-B31B-4B00-A5A0-91AF4AA536EB}"/>
              </a:ext>
            </a:extLst>
          </p:cNvPr>
          <p:cNvSpPr>
            <a:spLocks noGrp="1"/>
          </p:cNvSpPr>
          <p:nvPr>
            <p:ph type="sldNum" sz="quarter" idx="12"/>
          </p:nvPr>
        </p:nvSpPr>
        <p:spPr/>
        <p:txBody>
          <a:bodyPr/>
          <a:lstStyle/>
          <a:p>
            <a:pPr lvl="0"/>
            <a:fld id="{C68F69B5-BE36-4EDC-A287-9376B0589CE2}" type="slidenum">
              <a:rPr/>
              <a:t>7</a:t>
            </a:fld>
            <a:r>
              <a:rPr lang="en-US"/>
              <a:t> /</a:t>
            </a:r>
          </a:p>
        </p:txBody>
      </p:sp>
      <p:sp>
        <p:nvSpPr>
          <p:cNvPr id="2" name="Title 1">
            <a:extLst>
              <a:ext uri="{FF2B5EF4-FFF2-40B4-BE49-F238E27FC236}">
                <a16:creationId xmlns:a16="http://schemas.microsoft.com/office/drawing/2014/main" id="{46E72616-A868-4E53-B45D-29747592CCD0}"/>
              </a:ext>
            </a:extLst>
          </p:cNvPr>
          <p:cNvSpPr txBox="1">
            <a:spLocks noGrp="1"/>
          </p:cNvSpPr>
          <p:nvPr>
            <p:ph type="title" idx="4294967295"/>
          </p:nvPr>
        </p:nvSpPr>
        <p:spPr/>
        <p:txBody>
          <a:bodyPr/>
          <a:lstStyle/>
          <a:p>
            <a:pPr lvl="0"/>
            <a:r>
              <a:rPr lang="en-US" dirty="0"/>
              <a:t>Preprocess</a:t>
            </a:r>
          </a:p>
        </p:txBody>
      </p:sp>
      <p:sp>
        <p:nvSpPr>
          <p:cNvPr id="3" name="Text Placeholder 2">
            <a:extLst>
              <a:ext uri="{FF2B5EF4-FFF2-40B4-BE49-F238E27FC236}">
                <a16:creationId xmlns:a16="http://schemas.microsoft.com/office/drawing/2014/main" id="{0D78E6FA-9B0C-4DA9-A6CC-3F6E333F217F}"/>
              </a:ext>
            </a:extLst>
          </p:cNvPr>
          <p:cNvSpPr txBox="1">
            <a:spLocks noGrp="1"/>
          </p:cNvSpPr>
          <p:nvPr>
            <p:ph type="body" idx="4294967295"/>
          </p:nvPr>
        </p:nvSpPr>
        <p:spPr>
          <a:xfrm>
            <a:off x="686880" y="1924560"/>
            <a:ext cx="8640000" cy="4384800"/>
          </a:xfrm>
        </p:spPr>
        <p:txBody>
          <a:bodyPr/>
          <a:lstStyle/>
          <a:p>
            <a:pPr lvl="0">
              <a:buClr>
                <a:srgbClr val="EF2929"/>
              </a:buClr>
              <a:buSzPct val="45000"/>
              <a:buFont typeface="StarSymbol"/>
              <a:buChar char="●"/>
            </a:pPr>
            <a:r>
              <a:rPr lang="en-US" sz="3200" dirty="0"/>
              <a:t>I created a list of product IDs for each product type</a:t>
            </a:r>
          </a:p>
          <a:p>
            <a:pPr lvl="0">
              <a:buClr>
                <a:srgbClr val="EF2929"/>
              </a:buClr>
              <a:buSzPct val="45000"/>
              <a:buFont typeface="StarSymbol"/>
              <a:buChar char="●"/>
            </a:pPr>
            <a:endParaRPr lang="en-US" sz="3200" dirty="0"/>
          </a:p>
          <a:p>
            <a:pPr lvl="0">
              <a:buClr>
                <a:srgbClr val="EF2929"/>
              </a:buClr>
              <a:buSzPct val="45000"/>
              <a:buFont typeface="StarSymbol"/>
              <a:buChar char="●"/>
            </a:pPr>
            <a:r>
              <a:rPr lang="en-US" sz="3200" dirty="0"/>
              <a:t>I turned the lists of ordered products into a dictionary keyed by order ID</a:t>
            </a:r>
          </a:p>
          <a:p>
            <a:pPr lvl="0">
              <a:buClr>
                <a:srgbClr val="EF2929"/>
              </a:buClr>
              <a:buSzPct val="45000"/>
              <a:buFont typeface="StarSymbol"/>
              <a:buChar char="●"/>
            </a:pPr>
            <a:endParaRPr lang="en-US" sz="3200" dirty="0"/>
          </a:p>
          <a:p>
            <a:pPr lvl="0">
              <a:buClr>
                <a:srgbClr val="EF2929"/>
              </a:buClr>
              <a:buSzPct val="45000"/>
              <a:buFont typeface="StarSymbol"/>
              <a:buChar char="●"/>
            </a:pPr>
            <a:r>
              <a:rPr lang="en-US" sz="3200" dirty="0"/>
              <a:t>I reorganized the training and testing data, as well as adding a feature for containing a product.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B71BE722-2FF9-495A-96A8-8BD7623A2BE4}"/>
              </a:ext>
            </a:extLst>
          </p:cNvPr>
          <p:cNvSpPr>
            <a:spLocks noGrp="1"/>
          </p:cNvSpPr>
          <p:nvPr>
            <p:ph type="sldNum" sz="quarter" idx="12"/>
          </p:nvPr>
        </p:nvSpPr>
        <p:spPr/>
        <p:txBody>
          <a:bodyPr/>
          <a:lstStyle/>
          <a:p>
            <a:pPr lvl="0"/>
            <a:fld id="{E2976E31-6662-46FE-BE2E-DC19D79D3C34}" type="slidenum">
              <a:rPr/>
              <a:t>8</a:t>
            </a:fld>
            <a:r>
              <a:rPr lang="en-US"/>
              <a:t> /</a:t>
            </a:r>
          </a:p>
        </p:txBody>
      </p:sp>
      <p:sp>
        <p:nvSpPr>
          <p:cNvPr id="2" name="Title 1">
            <a:extLst>
              <a:ext uri="{FF2B5EF4-FFF2-40B4-BE49-F238E27FC236}">
                <a16:creationId xmlns:a16="http://schemas.microsoft.com/office/drawing/2014/main" id="{D025F822-F186-4359-99F9-88E81CEEFBFC}"/>
              </a:ext>
            </a:extLst>
          </p:cNvPr>
          <p:cNvSpPr txBox="1">
            <a:spLocks noGrp="1"/>
          </p:cNvSpPr>
          <p:nvPr>
            <p:ph type="title" idx="4294967295"/>
          </p:nvPr>
        </p:nvSpPr>
        <p:spPr/>
        <p:txBody>
          <a:bodyPr/>
          <a:lstStyle/>
          <a:p>
            <a:pPr lvl="0"/>
            <a:r>
              <a:rPr lang="en-US" dirty="0"/>
              <a:t>The Process</a:t>
            </a:r>
          </a:p>
        </p:txBody>
      </p:sp>
      <p:sp>
        <p:nvSpPr>
          <p:cNvPr id="3" name="Text Placeholder 2">
            <a:extLst>
              <a:ext uri="{FF2B5EF4-FFF2-40B4-BE49-F238E27FC236}">
                <a16:creationId xmlns:a16="http://schemas.microsoft.com/office/drawing/2014/main" id="{7519301F-668B-4A2C-93D0-8ECD587E9D37}"/>
              </a:ext>
            </a:extLst>
          </p:cNvPr>
          <p:cNvSpPr txBox="1">
            <a:spLocks noGrp="1"/>
          </p:cNvSpPr>
          <p:nvPr>
            <p:ph type="body" idx="4294967295"/>
          </p:nvPr>
        </p:nvSpPr>
        <p:spPr/>
        <p:txBody>
          <a:bodyPr/>
          <a:lstStyle/>
          <a:p>
            <a:pPr lvl="0">
              <a:buClr>
                <a:srgbClr val="EF2929"/>
              </a:buClr>
              <a:buSzPct val="45000"/>
              <a:buFont typeface="StarSymbol"/>
              <a:buChar char="●"/>
            </a:pPr>
            <a:r>
              <a:rPr lang="en-US" sz="3200" dirty="0"/>
              <a:t>I altered the ID3 from project 3 to work on my new data, then trained the tree on a unedited list for each product as well as a list of orders by users who have bought the product at least once.</a:t>
            </a:r>
          </a:p>
          <a:p>
            <a:pPr lvl="0">
              <a:buClr>
                <a:srgbClr val="EF2929"/>
              </a:buClr>
              <a:buSzPct val="45000"/>
              <a:buFont typeface="StarSymbol"/>
              <a:buChar char="●"/>
            </a:pPr>
            <a:r>
              <a:rPr lang="en-US" sz="3200" dirty="0"/>
              <a:t>I created transition rates for each of the lists above to be used in my Markov Chain, then tested all of the weights on the training and testing data 10 times to see their averaged accuracy.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FAB2C-43F9-4D3F-B17E-0FC5C7B4ED92}"/>
              </a:ext>
            </a:extLst>
          </p:cNvPr>
          <p:cNvSpPr txBox="1">
            <a:spLocks noGrp="1"/>
          </p:cNvSpPr>
          <p:nvPr>
            <p:ph type="title" idx="4294967295"/>
          </p:nvPr>
        </p:nvSpPr>
        <p:spPr>
          <a:xfrm>
            <a:off x="536549" y="693649"/>
            <a:ext cx="4239147" cy="1848144"/>
          </a:xfrm>
        </p:spPr>
        <p:txBody>
          <a:bodyPr vert="horz" lIns="91440" tIns="45720" rIns="91440" bIns="45720" rtlCol="0" anchor="ctr">
            <a:normAutofit/>
          </a:bodyPr>
          <a:lstStyle/>
          <a:p>
            <a:pPr lvl="0" rtl="0" hangingPunct="1">
              <a:lnSpc>
                <a:spcPct val="90000"/>
              </a:lnSpc>
              <a:spcBef>
                <a:spcPct val="0"/>
              </a:spcBef>
            </a:pPr>
            <a:r>
              <a:rPr lang="en-US">
                <a:solidFill>
                  <a:schemeClr val="tx1"/>
                </a:solidFill>
                <a:latin typeface="+mj-lt"/>
                <a:ea typeface="+mj-ea"/>
                <a:cs typeface="+mj-cs"/>
              </a:rPr>
              <a:t>Markov Chains</a:t>
            </a:r>
          </a:p>
        </p:txBody>
      </p:sp>
      <p:sp>
        <p:nvSpPr>
          <p:cNvPr id="3" name="Text Placeholder 2">
            <a:extLst>
              <a:ext uri="{FF2B5EF4-FFF2-40B4-BE49-F238E27FC236}">
                <a16:creationId xmlns:a16="http://schemas.microsoft.com/office/drawing/2014/main" id="{C83272EA-9DB6-4098-A247-85B2D4473021}"/>
              </a:ext>
            </a:extLst>
          </p:cNvPr>
          <p:cNvSpPr txBox="1">
            <a:spLocks noGrp="1"/>
          </p:cNvSpPr>
          <p:nvPr>
            <p:ph type="body" idx="4294967295"/>
          </p:nvPr>
        </p:nvSpPr>
        <p:spPr>
          <a:xfrm>
            <a:off x="536550" y="2687884"/>
            <a:ext cx="4503762" cy="4172723"/>
          </a:xfrm>
        </p:spPr>
        <p:txBody>
          <a:bodyPr vert="horz" lIns="91440" tIns="45720" rIns="91440" bIns="45720" rtlCol="0">
            <a:normAutofit/>
          </a:bodyPr>
          <a:lstStyle/>
          <a:p>
            <a:pPr lvl="0" indent="-228600" algn="l" rtl="0" hangingPunct="1">
              <a:lnSpc>
                <a:spcPct val="90000"/>
              </a:lnSpc>
              <a:buClr>
                <a:srgbClr val="EF2929"/>
              </a:buClr>
              <a:buSzPct val="45000"/>
              <a:buFont typeface="Arial" panose="020B0604020202020204" pitchFamily="34" charset="0"/>
              <a:buChar char="•"/>
            </a:pPr>
            <a:r>
              <a:rPr lang="en-US" dirty="0">
                <a:solidFill>
                  <a:schemeClr val="tx1"/>
                </a:solidFill>
                <a:latin typeface="+mn-lt"/>
                <a:ea typeface="+mn-ea"/>
                <a:cs typeface="+mn-cs"/>
              </a:rPr>
              <a:t>A Markov Chain is a state-based probability model. It looks at the current state, and based on transition rates for that state, it creates the probability of what state the next iteration will be.</a:t>
            </a:r>
          </a:p>
        </p:txBody>
      </p:sp>
      <p:pic>
        <p:nvPicPr>
          <p:cNvPr id="5" name="Picture 4" descr="A close up of a sign&#10;&#10;Description automatically generated">
            <a:extLst>
              <a:ext uri="{FF2B5EF4-FFF2-40B4-BE49-F238E27FC236}">
                <a16:creationId xmlns:a16="http://schemas.microsoft.com/office/drawing/2014/main" id="{53A4154D-8E5F-4229-9118-7B1CB3433E14}"/>
              </a:ext>
            </a:extLst>
          </p:cNvPr>
          <p:cNvPicPr>
            <a:picLocks noChangeAspect="1"/>
          </p:cNvPicPr>
          <p:nvPr/>
        </p:nvPicPr>
        <p:blipFill rotWithShape="1">
          <a:blip r:embed="rId3">
            <a:extLst>
              <a:ext uri="{28A0092B-C50C-407E-A947-70E740481C1C}">
                <a14:useLocalDpi xmlns:a14="http://schemas.microsoft.com/office/drawing/2010/main" val="0"/>
              </a:ext>
            </a:extLst>
          </a:blip>
          <a:srcRect l="12994" r="13558" b="-2"/>
          <a:stretch/>
        </p:blipFill>
        <p:spPr>
          <a:xfrm>
            <a:off x="5579390" y="907046"/>
            <a:ext cx="3972346" cy="5540246"/>
          </a:xfrm>
          <a:prstGeom prst="rect">
            <a:avLst/>
          </a:prstGeom>
          <a:effectLst/>
        </p:spPr>
      </p:pic>
      <p:sp>
        <p:nvSpPr>
          <p:cNvPr id="6" name="Slide Number Placeholder 3">
            <a:extLst>
              <a:ext uri="{FF2B5EF4-FFF2-40B4-BE49-F238E27FC236}">
                <a16:creationId xmlns:a16="http://schemas.microsoft.com/office/drawing/2014/main" id="{6DAE500E-4C12-433E-8DDE-01760E8F6513}"/>
              </a:ext>
            </a:extLst>
          </p:cNvPr>
          <p:cNvSpPr>
            <a:spLocks noGrp="1"/>
          </p:cNvSpPr>
          <p:nvPr>
            <p:ph type="sldNum" sz="quarter" idx="12"/>
          </p:nvPr>
        </p:nvSpPr>
        <p:spPr>
          <a:xfrm>
            <a:off x="7119441" y="7006698"/>
            <a:ext cx="2268141" cy="402483"/>
          </a:xfrm>
        </p:spPr>
        <p:txBody>
          <a:bodyPr vert="horz" lIns="91440" tIns="45720" rIns="91440" bIns="45720" rtlCol="0" anchor="ctr">
            <a:normAutofit/>
          </a:bodyPr>
          <a:lstStyle/>
          <a:p>
            <a:pPr hangingPunct="1">
              <a:spcAft>
                <a:spcPts val="600"/>
              </a:spcAft>
              <a:defRPr/>
            </a:pPr>
            <a:fld id="{FBDC48F2-96B0-495C-AD9E-740989924011}" type="slidenum">
              <a:rPr lang="en-US" sz="1200">
                <a:solidFill>
                  <a:prstClr val="black">
                    <a:tint val="75000"/>
                  </a:prstClr>
                </a:solidFill>
                <a:latin typeface="Calibri" panose="020F0502020204030204"/>
                <a:ea typeface="+mn-ea"/>
                <a:cs typeface="+mn-cs"/>
              </a:rPr>
              <a:pPr hangingPunct="1">
                <a:spcAft>
                  <a:spcPts val="600"/>
                </a:spcAft>
                <a:defRPr/>
              </a:pPr>
              <a:t>9</a:t>
            </a:fld>
            <a:r>
              <a:rPr lang="en-US" sz="1200">
                <a:solidFill>
                  <a:prstClr val="black">
                    <a:tint val="75000"/>
                  </a:prstClr>
                </a:solidFill>
                <a:latin typeface="Calibri" panose="020F0502020204030204"/>
                <a:ea typeface="+mn-ea"/>
                <a:cs typeface="+mn-cs"/>
              </a:rPr>
              <a:t> /</a:t>
            </a:r>
          </a:p>
        </p:txBody>
      </p:sp>
    </p:spTree>
  </p:cSld>
  <p:clrMapOvr>
    <a:masterClrMapping/>
  </p:clrMapOvr>
</p:sld>
</file>

<file path=ppt/theme/theme1.xml><?xml version="1.0" encoding="utf-8"?>
<a:theme xmlns:a="http://schemas.openxmlformats.org/drawingml/2006/main" name="Impres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mpress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664</Words>
  <Application>Microsoft Office PowerPoint</Application>
  <PresentationFormat>Custom</PresentationFormat>
  <Paragraphs>79</Paragraphs>
  <Slides>16</Slides>
  <Notes>15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Liberation Sans</vt:lpstr>
      <vt:lpstr>Noto Sans Bold</vt:lpstr>
      <vt:lpstr>Noto Sans Regular</vt:lpstr>
      <vt:lpstr>StarSymbol</vt:lpstr>
      <vt:lpstr>Arial</vt:lpstr>
      <vt:lpstr>Calibri</vt:lpstr>
      <vt:lpstr>Calibri Light</vt:lpstr>
      <vt:lpstr>Impress</vt:lpstr>
      <vt:lpstr>Impress1</vt:lpstr>
      <vt:lpstr>Predictable Purchases by Jordan Deagan</vt:lpstr>
      <vt:lpstr>The Question</vt:lpstr>
      <vt:lpstr>The Data</vt:lpstr>
      <vt:lpstr>My Approach</vt:lpstr>
      <vt:lpstr>Sample Products</vt:lpstr>
      <vt:lpstr>Why?</vt:lpstr>
      <vt:lpstr>Preprocess</vt:lpstr>
      <vt:lpstr>The Process</vt:lpstr>
      <vt:lpstr>Markov Chains</vt:lpstr>
      <vt:lpstr>The results</vt:lpstr>
      <vt:lpstr>The results(ID3)</vt:lpstr>
      <vt:lpstr>The results(Markov Chain)</vt:lpstr>
      <vt:lpstr>PowerPoint Presentation</vt:lpstr>
      <vt:lpstr>Conclusion</vt:lpstr>
      <vt:lpstr>Future Work</vt:lpstr>
      <vt:lpstr>Potential Uses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Predictable Purchases by Jordan Deagan</dc:title>
  <dc:creator>Jordan Deagan</dc:creator>
  <cp:lastModifiedBy>Jordan Deagan</cp:lastModifiedBy>
  <cp:revision>3</cp:revision>
  <dcterms:created xsi:type="dcterms:W3CDTF">2018-12-05T18:11:32Z</dcterms:created>
  <dcterms:modified xsi:type="dcterms:W3CDTF">2018-12-05T18:30:53Z</dcterms:modified>
</cp:coreProperties>
</file>