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handoutMasterIdLst>
    <p:handoutMasterId r:id="rId2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9AFC2-ECCE-439C-92B5-6D1797054684}"/>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80D449AB-A229-48CC-9174-73921BD87829}"/>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FD742A71-B584-40C2-83CB-2646C36BDFA2}"/>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9BC8EA39-CA5E-4866-AD8D-E834A99A0334}"/>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C7666F4D-7A8B-40A3-883C-2FE6A56D777A}" type="slidenum">
              <a:t>‹#›</a:t>
            </a:fld>
            <a:endParaRPr lang="en-US"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3015658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143DA6-8419-4E63-9453-7FF5445EF14A}"/>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9ED2D33C-80C2-411D-8816-5E19C1F7DC57}"/>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7A76119C-76AE-49DB-BE67-36B7A93781BF}"/>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Noto Sans Regular" pitchFamily="34"/>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8890EEB6-F3B8-4FD7-9B57-CF1C11EB71F2}"/>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Noto Sans Regular" pitchFamily="34"/>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88016248-59FE-449E-BA05-C8DF03780BF9}"/>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Noto Sans Regular" pitchFamily="34"/>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E3BCF553-3B81-49F1-8E26-FCA52D714DA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Noto Sans Regular" pitchFamily="34"/>
                <a:ea typeface="DejaVu Sans" pitchFamily="2"/>
                <a:cs typeface="DejaVu Sans" pitchFamily="2"/>
              </a:defRPr>
            </a:lvl1pPr>
          </a:lstStyle>
          <a:p>
            <a:pPr lvl="0"/>
            <a:fld id="{689F63EE-E671-4629-A349-48DDF2CC82D2}" type="slidenum">
              <a:t>‹#›</a:t>
            </a:fld>
            <a:endParaRPr lang="en-US"/>
          </a:p>
        </p:txBody>
      </p:sp>
    </p:spTree>
    <p:extLst>
      <p:ext uri="{BB962C8B-B14F-4D97-AF65-F5344CB8AC3E}">
        <p14:creationId xmlns:p14="http://schemas.microsoft.com/office/powerpoint/2010/main" val="745774276"/>
      </p:ext>
    </p:extLst>
  </p:cSld>
  <p:clrMap bg1="lt1" tx1="dk1" bg2="lt2" tx2="dk2" accent1="accent1" accent2="accent2" accent3="accent3" accent4="accent4" accent5="accent5" accent6="accent6" hlink="hlink" folHlink="folHlink"/>
  <p:notesStyle>
    <a:lvl1pPr marL="216000" marR="0" indent="0" hangingPunct="0">
      <a:tabLst/>
      <a:defRPr lang="en-US" sz="281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AA53221-D46B-40C2-9B3B-36E5939A7BD6}"/>
              </a:ext>
            </a:extLst>
          </p:cNvPr>
          <p:cNvSpPr txBox="1">
            <a:spLocks noGrp="1"/>
          </p:cNvSpPr>
          <p:nvPr>
            <p:ph type="sldNum" sz="quarter" idx="5"/>
          </p:nvPr>
        </p:nvSpPr>
        <p:spPr>
          <a:ln/>
        </p:spPr>
        <p:txBody>
          <a:bodyPr lIns="0" tIns="0" rIns="0" bIns="0" anchor="b" anchorCtr="0">
            <a:noAutofit/>
          </a:bodyPr>
          <a:lstStyle/>
          <a:p>
            <a:pPr lvl="0"/>
            <a:fld id="{6353E514-D113-4393-8D71-7D910C5A3ECD}" type="slidenum">
              <a:t>1</a:t>
            </a:fld>
            <a:endParaRPr lang="en-US"/>
          </a:p>
        </p:txBody>
      </p:sp>
      <p:sp>
        <p:nvSpPr>
          <p:cNvPr id="2" name="Slide Image Placeholder 1">
            <a:extLst>
              <a:ext uri="{FF2B5EF4-FFF2-40B4-BE49-F238E27FC236}">
                <a16:creationId xmlns:a16="http://schemas.microsoft.com/office/drawing/2014/main" id="{3BE7734C-2F8D-49F4-80E7-18EC05E73738}"/>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418868C-FC1A-44F0-A1BB-68FEA206CD5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71A47B3-E5AE-4FC6-B0D7-7BEE00DAD6C6}"/>
              </a:ext>
            </a:extLst>
          </p:cNvPr>
          <p:cNvSpPr txBox="1">
            <a:spLocks noGrp="1"/>
          </p:cNvSpPr>
          <p:nvPr>
            <p:ph type="sldNum" sz="quarter" idx="5"/>
          </p:nvPr>
        </p:nvSpPr>
        <p:spPr>
          <a:ln/>
        </p:spPr>
        <p:txBody>
          <a:bodyPr lIns="0" tIns="0" rIns="0" bIns="0" anchor="b" anchorCtr="0">
            <a:noAutofit/>
          </a:bodyPr>
          <a:lstStyle/>
          <a:p>
            <a:pPr lvl="0"/>
            <a:fld id="{EDA5A38C-C7D3-46B5-AD7A-3985B0933D67}" type="slidenum">
              <a:t>10</a:t>
            </a:fld>
            <a:endParaRPr lang="en-US"/>
          </a:p>
        </p:txBody>
      </p:sp>
      <p:sp>
        <p:nvSpPr>
          <p:cNvPr id="2" name="Slide Image Placeholder 1">
            <a:extLst>
              <a:ext uri="{FF2B5EF4-FFF2-40B4-BE49-F238E27FC236}">
                <a16:creationId xmlns:a16="http://schemas.microsoft.com/office/drawing/2014/main" id="{FCA8C129-608B-40D3-9FE8-D8E993149DC0}"/>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385DAA07-2815-4EFC-9A18-7E0745CD6065}"/>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AC3E0A-0238-4212-88BC-BB6615BA68CE}"/>
              </a:ext>
            </a:extLst>
          </p:cNvPr>
          <p:cNvSpPr txBox="1">
            <a:spLocks noGrp="1"/>
          </p:cNvSpPr>
          <p:nvPr>
            <p:ph type="sldNum" sz="quarter" idx="5"/>
          </p:nvPr>
        </p:nvSpPr>
        <p:spPr>
          <a:ln/>
        </p:spPr>
        <p:txBody>
          <a:bodyPr lIns="0" tIns="0" rIns="0" bIns="0" anchor="b" anchorCtr="0">
            <a:noAutofit/>
          </a:bodyPr>
          <a:lstStyle/>
          <a:p>
            <a:pPr lvl="0"/>
            <a:fld id="{F0F85432-3559-4110-BAB8-69F1BE35A763}" type="slidenum">
              <a:t>11</a:t>
            </a:fld>
            <a:endParaRPr lang="en-US"/>
          </a:p>
        </p:txBody>
      </p:sp>
      <p:sp>
        <p:nvSpPr>
          <p:cNvPr id="2" name="Slide Image Placeholder 1">
            <a:extLst>
              <a:ext uri="{FF2B5EF4-FFF2-40B4-BE49-F238E27FC236}">
                <a16:creationId xmlns:a16="http://schemas.microsoft.com/office/drawing/2014/main" id="{D060478C-1F9B-4D79-A9DC-D8B65D622BB6}"/>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15AEC87-C22E-4A59-9A49-17EB0F14A0F0}"/>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ECC628-6AF3-4F53-8F04-66ECBDE1FB8B}"/>
              </a:ext>
            </a:extLst>
          </p:cNvPr>
          <p:cNvSpPr txBox="1">
            <a:spLocks noGrp="1"/>
          </p:cNvSpPr>
          <p:nvPr>
            <p:ph type="sldNum" sz="quarter" idx="5"/>
          </p:nvPr>
        </p:nvSpPr>
        <p:spPr>
          <a:ln/>
        </p:spPr>
        <p:txBody>
          <a:bodyPr lIns="0" tIns="0" rIns="0" bIns="0" anchor="b" anchorCtr="0">
            <a:noAutofit/>
          </a:bodyPr>
          <a:lstStyle/>
          <a:p>
            <a:pPr lvl="0"/>
            <a:fld id="{256A2975-6127-4067-A6A3-FB9D7B0DA376}" type="slidenum">
              <a:t>12</a:t>
            </a:fld>
            <a:endParaRPr lang="en-US"/>
          </a:p>
        </p:txBody>
      </p:sp>
      <p:sp>
        <p:nvSpPr>
          <p:cNvPr id="2" name="Slide Image Placeholder 1">
            <a:extLst>
              <a:ext uri="{FF2B5EF4-FFF2-40B4-BE49-F238E27FC236}">
                <a16:creationId xmlns:a16="http://schemas.microsoft.com/office/drawing/2014/main" id="{78D060A7-2404-432C-8B70-9C50D0ECEB72}"/>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AFE7BC77-39E1-4E2D-9499-D045862B928A}"/>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AE2F1A3-371C-41F4-8EC3-E555DC263EDC}"/>
              </a:ext>
            </a:extLst>
          </p:cNvPr>
          <p:cNvSpPr txBox="1">
            <a:spLocks noGrp="1"/>
          </p:cNvSpPr>
          <p:nvPr>
            <p:ph type="sldNum" sz="quarter" idx="5"/>
          </p:nvPr>
        </p:nvSpPr>
        <p:spPr>
          <a:ln/>
        </p:spPr>
        <p:txBody>
          <a:bodyPr lIns="0" tIns="0" rIns="0" bIns="0" anchor="b" anchorCtr="0">
            <a:noAutofit/>
          </a:bodyPr>
          <a:lstStyle/>
          <a:p>
            <a:pPr lvl="0"/>
            <a:fld id="{B4BE4166-2C54-4FB3-A450-1167F40F20B0}" type="slidenum">
              <a:t>13</a:t>
            </a:fld>
            <a:endParaRPr lang="en-US"/>
          </a:p>
        </p:txBody>
      </p:sp>
      <p:sp>
        <p:nvSpPr>
          <p:cNvPr id="2" name="Slide Image Placeholder 1">
            <a:extLst>
              <a:ext uri="{FF2B5EF4-FFF2-40B4-BE49-F238E27FC236}">
                <a16:creationId xmlns:a16="http://schemas.microsoft.com/office/drawing/2014/main" id="{B44D265F-E7E0-49A8-A0CB-2C5C326BF942}"/>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57067FED-902F-41BD-87E8-CE6BB367347E}"/>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D4C5561-0D02-438E-8D63-6BBCBA2B060B}"/>
              </a:ext>
            </a:extLst>
          </p:cNvPr>
          <p:cNvSpPr txBox="1">
            <a:spLocks noGrp="1"/>
          </p:cNvSpPr>
          <p:nvPr>
            <p:ph type="sldNum" sz="quarter" idx="5"/>
          </p:nvPr>
        </p:nvSpPr>
        <p:spPr>
          <a:ln/>
        </p:spPr>
        <p:txBody>
          <a:bodyPr lIns="0" tIns="0" rIns="0" bIns="0" anchor="b" anchorCtr="0">
            <a:noAutofit/>
          </a:bodyPr>
          <a:lstStyle/>
          <a:p>
            <a:pPr lvl="0"/>
            <a:fld id="{F1FC1EE5-B138-454C-8492-04B543AFACE4}" type="slidenum">
              <a:t>14</a:t>
            </a:fld>
            <a:endParaRPr lang="en-US"/>
          </a:p>
        </p:txBody>
      </p:sp>
      <p:sp>
        <p:nvSpPr>
          <p:cNvPr id="2" name="Slide Image Placeholder 1">
            <a:extLst>
              <a:ext uri="{FF2B5EF4-FFF2-40B4-BE49-F238E27FC236}">
                <a16:creationId xmlns:a16="http://schemas.microsoft.com/office/drawing/2014/main" id="{74DCDB9B-CAE4-49C4-82DA-9D1BF8D41E40}"/>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C868ACC6-A633-4D7F-A7C7-96BC6B856008}"/>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9DBD781-8ADD-4C66-B51B-BC3747006AEB}"/>
              </a:ext>
            </a:extLst>
          </p:cNvPr>
          <p:cNvSpPr txBox="1">
            <a:spLocks noGrp="1"/>
          </p:cNvSpPr>
          <p:nvPr>
            <p:ph type="sldNum" sz="quarter" idx="5"/>
          </p:nvPr>
        </p:nvSpPr>
        <p:spPr>
          <a:ln/>
        </p:spPr>
        <p:txBody>
          <a:bodyPr lIns="0" tIns="0" rIns="0" bIns="0" anchor="b" anchorCtr="0">
            <a:noAutofit/>
          </a:bodyPr>
          <a:lstStyle/>
          <a:p>
            <a:pPr lvl="0"/>
            <a:fld id="{9D5CE7EF-CB86-46BA-8A7D-6B58A5972E70}" type="slidenum">
              <a:t>15</a:t>
            </a:fld>
            <a:endParaRPr lang="en-US"/>
          </a:p>
        </p:txBody>
      </p:sp>
      <p:sp>
        <p:nvSpPr>
          <p:cNvPr id="2" name="Slide Image Placeholder 1">
            <a:extLst>
              <a:ext uri="{FF2B5EF4-FFF2-40B4-BE49-F238E27FC236}">
                <a16:creationId xmlns:a16="http://schemas.microsoft.com/office/drawing/2014/main" id="{64E68047-96F4-4A58-A2EB-F7A0ADA9AACC}"/>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B0127253-14CE-43C6-AA2F-0C0A27AD327E}"/>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5A088D6-CF79-4555-BB21-2A895BBE1E0D}"/>
              </a:ext>
            </a:extLst>
          </p:cNvPr>
          <p:cNvSpPr txBox="1">
            <a:spLocks noGrp="1"/>
          </p:cNvSpPr>
          <p:nvPr>
            <p:ph type="sldNum" sz="quarter" idx="5"/>
          </p:nvPr>
        </p:nvSpPr>
        <p:spPr>
          <a:ln/>
        </p:spPr>
        <p:txBody>
          <a:bodyPr lIns="0" tIns="0" rIns="0" bIns="0" anchor="b" anchorCtr="0">
            <a:noAutofit/>
          </a:bodyPr>
          <a:lstStyle/>
          <a:p>
            <a:pPr lvl="0"/>
            <a:fld id="{E8980A0D-F0C8-460A-8A63-36B366C6440D}" type="slidenum">
              <a:t>16</a:t>
            </a:fld>
            <a:endParaRPr lang="en-US"/>
          </a:p>
        </p:txBody>
      </p:sp>
      <p:sp>
        <p:nvSpPr>
          <p:cNvPr id="2" name="Slide Image Placeholder 1">
            <a:extLst>
              <a:ext uri="{FF2B5EF4-FFF2-40B4-BE49-F238E27FC236}">
                <a16:creationId xmlns:a16="http://schemas.microsoft.com/office/drawing/2014/main" id="{BA5BDC3F-8870-41C0-92EA-945E49BAB9A6}"/>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80AA6B60-A6FC-4D8B-8846-31C08497088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AF1014D-90A9-4BD0-B606-DE86C7952C81}"/>
              </a:ext>
            </a:extLst>
          </p:cNvPr>
          <p:cNvSpPr txBox="1">
            <a:spLocks noGrp="1"/>
          </p:cNvSpPr>
          <p:nvPr>
            <p:ph type="sldNum" sz="quarter" idx="5"/>
          </p:nvPr>
        </p:nvSpPr>
        <p:spPr>
          <a:ln/>
        </p:spPr>
        <p:txBody>
          <a:bodyPr lIns="0" tIns="0" rIns="0" bIns="0" anchor="b" anchorCtr="0">
            <a:noAutofit/>
          </a:bodyPr>
          <a:lstStyle/>
          <a:p>
            <a:pPr lvl="0"/>
            <a:fld id="{09899A24-D0E5-41B4-BC50-C3C621C6B92E}" type="slidenum">
              <a:t>2</a:t>
            </a:fld>
            <a:endParaRPr lang="en-US"/>
          </a:p>
        </p:txBody>
      </p:sp>
      <p:sp>
        <p:nvSpPr>
          <p:cNvPr id="2" name="Slide Image Placeholder 1">
            <a:extLst>
              <a:ext uri="{FF2B5EF4-FFF2-40B4-BE49-F238E27FC236}">
                <a16:creationId xmlns:a16="http://schemas.microsoft.com/office/drawing/2014/main" id="{E033AB6A-433E-42DD-981C-26C4FCDA25D7}"/>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D535DE0-226B-4B1C-A17A-EEBD39938AED}"/>
              </a:ext>
            </a:extLst>
          </p:cNvPr>
          <p:cNvSpPr txBox="1">
            <a:spLocks noGrp="1"/>
          </p:cNvSpPr>
          <p:nvPr>
            <p:ph type="body" sz="quarter" idx="1"/>
          </p:nvPr>
        </p:nvSpPr>
        <p:spPr/>
        <p:txBody>
          <a:bodyPr>
            <a:spAutoFit/>
          </a:bodyPr>
          <a:lstStyle/>
          <a:p>
            <a:endParaRPr lang="en-US" sz="2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72BFA6-8EAC-4ACD-93B4-BF255B871573}"/>
              </a:ext>
            </a:extLst>
          </p:cNvPr>
          <p:cNvSpPr txBox="1">
            <a:spLocks noGrp="1"/>
          </p:cNvSpPr>
          <p:nvPr>
            <p:ph type="sldNum" sz="quarter" idx="5"/>
          </p:nvPr>
        </p:nvSpPr>
        <p:spPr>
          <a:ln/>
        </p:spPr>
        <p:txBody>
          <a:bodyPr lIns="0" tIns="0" rIns="0" bIns="0" anchor="b" anchorCtr="0">
            <a:noAutofit/>
          </a:bodyPr>
          <a:lstStyle/>
          <a:p>
            <a:pPr lvl="0"/>
            <a:fld id="{B32F9727-4564-40BC-A16E-13664D828354}" type="slidenum">
              <a:t>3</a:t>
            </a:fld>
            <a:endParaRPr lang="en-US"/>
          </a:p>
        </p:txBody>
      </p:sp>
      <p:sp>
        <p:nvSpPr>
          <p:cNvPr id="2" name="Slide Image Placeholder 1">
            <a:extLst>
              <a:ext uri="{FF2B5EF4-FFF2-40B4-BE49-F238E27FC236}">
                <a16:creationId xmlns:a16="http://schemas.microsoft.com/office/drawing/2014/main" id="{AC44C55D-7FBA-4558-BC8F-0C4D504B3257}"/>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480A6AE4-DBD7-47D6-9B2C-195CADA7E3E5}"/>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B01F1D-BEE5-4BAE-AC6E-39185674562F}"/>
              </a:ext>
            </a:extLst>
          </p:cNvPr>
          <p:cNvSpPr txBox="1">
            <a:spLocks noGrp="1"/>
          </p:cNvSpPr>
          <p:nvPr>
            <p:ph type="sldNum" sz="quarter" idx="5"/>
          </p:nvPr>
        </p:nvSpPr>
        <p:spPr>
          <a:ln/>
        </p:spPr>
        <p:txBody>
          <a:bodyPr lIns="0" tIns="0" rIns="0" bIns="0" anchor="b" anchorCtr="0">
            <a:noAutofit/>
          </a:bodyPr>
          <a:lstStyle/>
          <a:p>
            <a:pPr lvl="0"/>
            <a:fld id="{14637F5A-F093-432D-A5D4-E41CD710F447}" type="slidenum">
              <a:t>4</a:t>
            </a:fld>
            <a:endParaRPr lang="en-US"/>
          </a:p>
        </p:txBody>
      </p:sp>
      <p:sp>
        <p:nvSpPr>
          <p:cNvPr id="2" name="Slide Image Placeholder 1">
            <a:extLst>
              <a:ext uri="{FF2B5EF4-FFF2-40B4-BE49-F238E27FC236}">
                <a16:creationId xmlns:a16="http://schemas.microsoft.com/office/drawing/2014/main" id="{C5884E6F-F5D1-4C1B-92FC-4B65F788B331}"/>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B68E56C0-1526-4D63-9ECA-92123B53B9AC}"/>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BCA65E-9896-4DE5-AC8D-F4F2B7EF8657}"/>
              </a:ext>
            </a:extLst>
          </p:cNvPr>
          <p:cNvSpPr txBox="1">
            <a:spLocks noGrp="1"/>
          </p:cNvSpPr>
          <p:nvPr>
            <p:ph type="sldNum" sz="quarter" idx="5"/>
          </p:nvPr>
        </p:nvSpPr>
        <p:spPr>
          <a:ln/>
        </p:spPr>
        <p:txBody>
          <a:bodyPr lIns="0" tIns="0" rIns="0" bIns="0" anchor="b" anchorCtr="0">
            <a:noAutofit/>
          </a:bodyPr>
          <a:lstStyle/>
          <a:p>
            <a:pPr lvl="0"/>
            <a:fld id="{403886D2-CC06-4284-B0A1-E859C1B0C7F0}" type="slidenum">
              <a:t>5</a:t>
            </a:fld>
            <a:endParaRPr lang="en-US"/>
          </a:p>
        </p:txBody>
      </p:sp>
      <p:sp>
        <p:nvSpPr>
          <p:cNvPr id="2" name="Slide Image Placeholder 1">
            <a:extLst>
              <a:ext uri="{FF2B5EF4-FFF2-40B4-BE49-F238E27FC236}">
                <a16:creationId xmlns:a16="http://schemas.microsoft.com/office/drawing/2014/main" id="{A340BEB9-53ED-4CB2-925A-ADAA02055BDC}"/>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8A657201-6320-4954-949E-393B9FBEEA4E}"/>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420CF7-6E97-43D6-B0B2-6950136FB974}"/>
              </a:ext>
            </a:extLst>
          </p:cNvPr>
          <p:cNvSpPr txBox="1">
            <a:spLocks noGrp="1"/>
          </p:cNvSpPr>
          <p:nvPr>
            <p:ph type="sldNum" sz="quarter" idx="5"/>
          </p:nvPr>
        </p:nvSpPr>
        <p:spPr>
          <a:ln/>
        </p:spPr>
        <p:txBody>
          <a:bodyPr lIns="0" tIns="0" rIns="0" bIns="0" anchor="b" anchorCtr="0">
            <a:noAutofit/>
          </a:bodyPr>
          <a:lstStyle/>
          <a:p>
            <a:pPr lvl="0"/>
            <a:fld id="{741E78D2-AC45-4E08-B101-9338BEC7DDFF}" type="slidenum">
              <a:t>6</a:t>
            </a:fld>
            <a:endParaRPr lang="en-US"/>
          </a:p>
        </p:txBody>
      </p:sp>
      <p:sp>
        <p:nvSpPr>
          <p:cNvPr id="2" name="Slide Image Placeholder 1">
            <a:extLst>
              <a:ext uri="{FF2B5EF4-FFF2-40B4-BE49-F238E27FC236}">
                <a16:creationId xmlns:a16="http://schemas.microsoft.com/office/drawing/2014/main" id="{9DE8A0C3-1DDD-4491-90F9-C8330997065E}"/>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87723387-EA1F-4B9B-A8B6-797DB686898C}"/>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DF8B05-6DC6-448E-B84B-AEEC04C648F5}"/>
              </a:ext>
            </a:extLst>
          </p:cNvPr>
          <p:cNvSpPr txBox="1">
            <a:spLocks noGrp="1"/>
          </p:cNvSpPr>
          <p:nvPr>
            <p:ph type="sldNum" sz="quarter" idx="5"/>
          </p:nvPr>
        </p:nvSpPr>
        <p:spPr>
          <a:ln/>
        </p:spPr>
        <p:txBody>
          <a:bodyPr lIns="0" tIns="0" rIns="0" bIns="0" anchor="b" anchorCtr="0">
            <a:noAutofit/>
          </a:bodyPr>
          <a:lstStyle/>
          <a:p>
            <a:pPr lvl="0"/>
            <a:fld id="{A68C4793-29EF-4C43-BA22-4C94F25ED266}" type="slidenum">
              <a:t>7</a:t>
            </a:fld>
            <a:endParaRPr lang="en-US"/>
          </a:p>
        </p:txBody>
      </p:sp>
      <p:sp>
        <p:nvSpPr>
          <p:cNvPr id="2" name="Slide Image Placeholder 1">
            <a:extLst>
              <a:ext uri="{FF2B5EF4-FFF2-40B4-BE49-F238E27FC236}">
                <a16:creationId xmlns:a16="http://schemas.microsoft.com/office/drawing/2014/main" id="{0A8227F2-9E3E-40D5-B0ED-F2790BA162B8}"/>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36E89CF5-A95B-4BA7-B436-273AA5A09856}"/>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B12989-8A87-400D-A306-6AAFE85C7D08}"/>
              </a:ext>
            </a:extLst>
          </p:cNvPr>
          <p:cNvSpPr txBox="1">
            <a:spLocks noGrp="1"/>
          </p:cNvSpPr>
          <p:nvPr>
            <p:ph type="sldNum" sz="quarter" idx="5"/>
          </p:nvPr>
        </p:nvSpPr>
        <p:spPr>
          <a:ln/>
        </p:spPr>
        <p:txBody>
          <a:bodyPr lIns="0" tIns="0" rIns="0" bIns="0" anchor="b" anchorCtr="0">
            <a:noAutofit/>
          </a:bodyPr>
          <a:lstStyle/>
          <a:p>
            <a:pPr lvl="0"/>
            <a:fld id="{342975BF-DC00-4F50-B4EE-39EDD727F356}" type="slidenum">
              <a:t>8</a:t>
            </a:fld>
            <a:endParaRPr lang="en-US"/>
          </a:p>
        </p:txBody>
      </p:sp>
      <p:sp>
        <p:nvSpPr>
          <p:cNvPr id="2" name="Slide Image Placeholder 1">
            <a:extLst>
              <a:ext uri="{FF2B5EF4-FFF2-40B4-BE49-F238E27FC236}">
                <a16:creationId xmlns:a16="http://schemas.microsoft.com/office/drawing/2014/main" id="{335CACB5-488F-4BFD-9B9F-2F8DDE8E1E35}"/>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992FA200-0B3E-4A53-A23D-F25AD64DA0D0}"/>
              </a:ext>
            </a:extLst>
          </p:cNvPr>
          <p:cNvSpPr txBox="1">
            <a:spLocks noGrp="1"/>
          </p:cNvSpPr>
          <p:nvPr>
            <p:ph type="body" sz="quarter" idx="1"/>
          </p:nvPr>
        </p:nvSpPr>
        <p:spPr/>
        <p:txBody>
          <a:bodyPr/>
          <a:lstStyle/>
          <a:p>
            <a:endParaRPr lang="en-US" sz="2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C4F02E6-E1B7-4F8D-8745-F75CFCC73B3F}"/>
              </a:ext>
            </a:extLst>
          </p:cNvPr>
          <p:cNvSpPr txBox="1">
            <a:spLocks noGrp="1"/>
          </p:cNvSpPr>
          <p:nvPr>
            <p:ph type="sldNum" sz="quarter" idx="5"/>
          </p:nvPr>
        </p:nvSpPr>
        <p:spPr>
          <a:ln/>
        </p:spPr>
        <p:txBody>
          <a:bodyPr lIns="0" tIns="0" rIns="0" bIns="0" anchor="b" anchorCtr="0">
            <a:noAutofit/>
          </a:bodyPr>
          <a:lstStyle/>
          <a:p>
            <a:pPr lvl="0"/>
            <a:fld id="{34C0C76B-EED5-4A60-8A0A-FC2C3AB80515}" type="slidenum">
              <a:t>9</a:t>
            </a:fld>
            <a:endParaRPr lang="en-US"/>
          </a:p>
        </p:txBody>
      </p:sp>
      <p:sp>
        <p:nvSpPr>
          <p:cNvPr id="2" name="Slide Image Placeholder 1">
            <a:extLst>
              <a:ext uri="{FF2B5EF4-FFF2-40B4-BE49-F238E27FC236}">
                <a16:creationId xmlns:a16="http://schemas.microsoft.com/office/drawing/2014/main" id="{56A4C63A-BB2C-4F39-85A1-0F4E4022331E}"/>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3E8ECB8A-826B-4C2F-BB5A-A29C14C1C6E0}"/>
              </a:ext>
            </a:extLst>
          </p:cNvPr>
          <p:cNvSpPr txBox="1">
            <a:spLocks noGrp="1"/>
          </p:cNvSpPr>
          <p:nvPr>
            <p:ph type="body" sz="quarter" idx="1"/>
          </p:nvPr>
        </p:nvSpPr>
        <p:spPr/>
        <p:txBody>
          <a:bodyPr/>
          <a:lstStyle/>
          <a:p>
            <a:endParaRPr lang="en-US" sz="2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83C9-DB26-46AC-BCE3-046326545492}"/>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112E11-A238-4939-841E-CED5CD18B433}"/>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6841A-5640-4F83-BFEC-EDE2960E09B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630FAD8-96A2-47D4-8D32-314F469C334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9131392-3A89-4604-B652-36210B738C3D}"/>
              </a:ext>
            </a:extLst>
          </p:cNvPr>
          <p:cNvSpPr>
            <a:spLocks noGrp="1"/>
          </p:cNvSpPr>
          <p:nvPr>
            <p:ph type="sldNum" sz="quarter" idx="12"/>
          </p:nvPr>
        </p:nvSpPr>
        <p:spPr/>
        <p:txBody>
          <a:bodyPr/>
          <a:lstStyle/>
          <a:p>
            <a:pPr lvl="0"/>
            <a:fld id="{D3F65D3D-349E-4516-8685-46EC55E3396F}" type="slidenum">
              <a:t>‹#›</a:t>
            </a:fld>
            <a:r>
              <a:rPr lang="en-US"/>
              <a:t> /</a:t>
            </a:r>
          </a:p>
        </p:txBody>
      </p:sp>
    </p:spTree>
    <p:extLst>
      <p:ext uri="{BB962C8B-B14F-4D97-AF65-F5344CB8AC3E}">
        <p14:creationId xmlns:p14="http://schemas.microsoft.com/office/powerpoint/2010/main" val="139664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506D-306C-4ED6-8489-D216312FE0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B92EFE-C33F-4C88-981A-29AF829DCA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65D-9CF1-47AF-B591-C12E69EFA40A}"/>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A380BE7-A648-434C-8077-1083E7BBA48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E0F3101-55A1-411F-B103-EF1BA19E9084}"/>
              </a:ext>
            </a:extLst>
          </p:cNvPr>
          <p:cNvSpPr>
            <a:spLocks noGrp="1"/>
          </p:cNvSpPr>
          <p:nvPr>
            <p:ph type="sldNum" sz="quarter" idx="12"/>
          </p:nvPr>
        </p:nvSpPr>
        <p:spPr/>
        <p:txBody>
          <a:bodyPr/>
          <a:lstStyle/>
          <a:p>
            <a:pPr lvl="0"/>
            <a:fld id="{8372726A-9565-47D4-9529-42DEE252A908}" type="slidenum">
              <a:t>‹#›</a:t>
            </a:fld>
            <a:r>
              <a:rPr lang="en-US"/>
              <a:t> /</a:t>
            </a:r>
          </a:p>
        </p:txBody>
      </p:sp>
    </p:spTree>
    <p:extLst>
      <p:ext uri="{BB962C8B-B14F-4D97-AF65-F5344CB8AC3E}">
        <p14:creationId xmlns:p14="http://schemas.microsoft.com/office/powerpoint/2010/main" val="305174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7DF769-18B2-43C6-A0CD-6CE1C6C93D98}"/>
              </a:ext>
            </a:extLst>
          </p:cNvPr>
          <p:cNvSpPr>
            <a:spLocks noGrp="1"/>
          </p:cNvSpPr>
          <p:nvPr>
            <p:ph type="title" orient="vert"/>
          </p:nvPr>
        </p:nvSpPr>
        <p:spPr>
          <a:xfrm>
            <a:off x="7218363" y="4103688"/>
            <a:ext cx="2141537" cy="27828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5D104B-DCA3-498E-B9F8-63EA2520D9C2}"/>
              </a:ext>
            </a:extLst>
          </p:cNvPr>
          <p:cNvSpPr>
            <a:spLocks noGrp="1"/>
          </p:cNvSpPr>
          <p:nvPr>
            <p:ph type="body" orient="vert" idx="1"/>
          </p:nvPr>
        </p:nvSpPr>
        <p:spPr>
          <a:xfrm>
            <a:off x="792163" y="4103688"/>
            <a:ext cx="6273800" cy="27828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920EF-AE9A-4528-ACA7-B0C1FE29B5B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9E81200-CB4D-454D-BE48-308B9922513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C5C50EC-B31A-46F6-94F0-BB53AC41A017}"/>
              </a:ext>
            </a:extLst>
          </p:cNvPr>
          <p:cNvSpPr>
            <a:spLocks noGrp="1"/>
          </p:cNvSpPr>
          <p:nvPr>
            <p:ph type="sldNum" sz="quarter" idx="12"/>
          </p:nvPr>
        </p:nvSpPr>
        <p:spPr/>
        <p:txBody>
          <a:bodyPr/>
          <a:lstStyle/>
          <a:p>
            <a:pPr lvl="0"/>
            <a:fld id="{AD707BFF-47A6-47A3-8685-47BA27D80763}" type="slidenum">
              <a:t>‹#›</a:t>
            </a:fld>
            <a:r>
              <a:rPr lang="en-US"/>
              <a:t> /</a:t>
            </a:r>
          </a:p>
        </p:txBody>
      </p:sp>
    </p:spTree>
    <p:extLst>
      <p:ext uri="{BB962C8B-B14F-4D97-AF65-F5344CB8AC3E}">
        <p14:creationId xmlns:p14="http://schemas.microsoft.com/office/powerpoint/2010/main" val="2655056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7005-9E69-407A-9991-B968890C26D1}"/>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475C3F-54A0-4DC1-B8AA-2AB946C31A27}"/>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AD1077-84B3-4D91-B07A-9E95819A6ED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D1EA654-9210-4672-8863-2E8F398F3A3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6BFBD9E-7DE2-4E4D-894B-621ACD855926}"/>
              </a:ext>
            </a:extLst>
          </p:cNvPr>
          <p:cNvSpPr>
            <a:spLocks noGrp="1"/>
          </p:cNvSpPr>
          <p:nvPr>
            <p:ph type="sldNum" sz="quarter" idx="12"/>
          </p:nvPr>
        </p:nvSpPr>
        <p:spPr/>
        <p:txBody>
          <a:bodyPr/>
          <a:lstStyle/>
          <a:p>
            <a:pPr lvl="0"/>
            <a:fld id="{65369BE1-E0F1-4EEA-9CCD-F05C6EC95436}" type="slidenum">
              <a:t>‹#›</a:t>
            </a:fld>
            <a:r>
              <a:rPr lang="en-US"/>
              <a:t> /</a:t>
            </a:r>
          </a:p>
        </p:txBody>
      </p:sp>
    </p:spTree>
    <p:extLst>
      <p:ext uri="{BB962C8B-B14F-4D97-AF65-F5344CB8AC3E}">
        <p14:creationId xmlns:p14="http://schemas.microsoft.com/office/powerpoint/2010/main" val="38302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2D58-55AC-4DE8-A4B4-57C61F5C3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FA83E2-8589-4BE2-8274-E59605AB32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280FD-615F-4130-B8C1-3FB607D84C2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D19E4D6-FC28-4673-AD9A-CB4BDAD179C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E17D26-6B70-4A8C-A1C4-BD042B2881FC}"/>
              </a:ext>
            </a:extLst>
          </p:cNvPr>
          <p:cNvSpPr>
            <a:spLocks noGrp="1"/>
          </p:cNvSpPr>
          <p:nvPr>
            <p:ph type="sldNum" sz="quarter" idx="12"/>
          </p:nvPr>
        </p:nvSpPr>
        <p:spPr/>
        <p:txBody>
          <a:bodyPr/>
          <a:lstStyle/>
          <a:p>
            <a:pPr lvl="0"/>
            <a:fld id="{12BDBB54-E901-4566-8007-3AB6D8679983}" type="slidenum">
              <a:t>‹#›</a:t>
            </a:fld>
            <a:r>
              <a:rPr lang="en-US"/>
              <a:t> /</a:t>
            </a:r>
          </a:p>
        </p:txBody>
      </p:sp>
    </p:spTree>
    <p:extLst>
      <p:ext uri="{BB962C8B-B14F-4D97-AF65-F5344CB8AC3E}">
        <p14:creationId xmlns:p14="http://schemas.microsoft.com/office/powerpoint/2010/main" val="1027086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8CA0-6874-4A18-B249-FDBC74349E63}"/>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5DA4E-E0AE-478C-A6D8-EB2375ED526F}"/>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E70D26-9FE8-4FB2-9BC4-26DA1E6B7AB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570E042-B745-4531-8EFF-C8CBD855E0F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E5862C6-5E44-45AD-B447-8A4018790AFC}"/>
              </a:ext>
            </a:extLst>
          </p:cNvPr>
          <p:cNvSpPr>
            <a:spLocks noGrp="1"/>
          </p:cNvSpPr>
          <p:nvPr>
            <p:ph type="sldNum" sz="quarter" idx="12"/>
          </p:nvPr>
        </p:nvSpPr>
        <p:spPr/>
        <p:txBody>
          <a:bodyPr/>
          <a:lstStyle/>
          <a:p>
            <a:pPr lvl="0"/>
            <a:fld id="{6FD7E240-FFA5-4587-B746-7C5F4B86E93F}" type="slidenum">
              <a:t>‹#›</a:t>
            </a:fld>
            <a:r>
              <a:rPr lang="en-US"/>
              <a:t> /</a:t>
            </a:r>
          </a:p>
        </p:txBody>
      </p:sp>
    </p:spTree>
    <p:extLst>
      <p:ext uri="{BB962C8B-B14F-4D97-AF65-F5344CB8AC3E}">
        <p14:creationId xmlns:p14="http://schemas.microsoft.com/office/powerpoint/2010/main" val="1487438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34EB-9BF2-495C-BB55-AA6C8148DA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472A8-7E38-42E6-AC48-4E9DE8D22304}"/>
              </a:ext>
            </a:extLst>
          </p:cNvPr>
          <p:cNvSpPr>
            <a:spLocks noGrp="1"/>
          </p:cNvSpPr>
          <p:nvPr>
            <p:ph sz="half" idx="1"/>
          </p:nvPr>
        </p:nvSpPr>
        <p:spPr>
          <a:xfrm>
            <a:off x="720725" y="2160588"/>
            <a:ext cx="4243388"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AE2395-162A-402E-88A8-149152A6C001}"/>
              </a:ext>
            </a:extLst>
          </p:cNvPr>
          <p:cNvSpPr>
            <a:spLocks noGrp="1"/>
          </p:cNvSpPr>
          <p:nvPr>
            <p:ph sz="half" idx="2"/>
          </p:nvPr>
        </p:nvSpPr>
        <p:spPr>
          <a:xfrm>
            <a:off x="5116513" y="2160588"/>
            <a:ext cx="42433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A5511-4608-4378-9B7C-701D53D1B166}"/>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2FF6DB4-8E69-450D-8C0F-07FA02CF979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00A0C2C-07A0-487D-B3EC-64CC90A5A865}"/>
              </a:ext>
            </a:extLst>
          </p:cNvPr>
          <p:cNvSpPr>
            <a:spLocks noGrp="1"/>
          </p:cNvSpPr>
          <p:nvPr>
            <p:ph type="sldNum" sz="quarter" idx="12"/>
          </p:nvPr>
        </p:nvSpPr>
        <p:spPr/>
        <p:txBody>
          <a:bodyPr/>
          <a:lstStyle/>
          <a:p>
            <a:pPr lvl="0"/>
            <a:fld id="{56D3CECB-D4B4-4BBE-8D2E-5C55D6BE8DD7}" type="slidenum">
              <a:t>‹#›</a:t>
            </a:fld>
            <a:r>
              <a:rPr lang="en-US"/>
              <a:t> /</a:t>
            </a:r>
          </a:p>
        </p:txBody>
      </p:sp>
    </p:spTree>
    <p:extLst>
      <p:ext uri="{BB962C8B-B14F-4D97-AF65-F5344CB8AC3E}">
        <p14:creationId xmlns:p14="http://schemas.microsoft.com/office/powerpoint/2010/main" val="195557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1060-8195-4647-8F82-E4039E294473}"/>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0EAE99-6413-41C7-8EB1-FDD0B490E8B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5E6CDD-F8E2-4979-A4BA-1703C76263CC}"/>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A50612-4BF8-437B-80F1-9050A1402C58}"/>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8D3381-93CE-41CC-AC1C-159E283DD551}"/>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73FF44-E2D6-40C5-B1B2-93029428B786}"/>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5F1A18A-C636-4E01-908E-2B05D45573AF}"/>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606BDBD9-533C-4806-9186-7176969808CD}"/>
              </a:ext>
            </a:extLst>
          </p:cNvPr>
          <p:cNvSpPr>
            <a:spLocks noGrp="1"/>
          </p:cNvSpPr>
          <p:nvPr>
            <p:ph type="sldNum" sz="quarter" idx="12"/>
          </p:nvPr>
        </p:nvSpPr>
        <p:spPr/>
        <p:txBody>
          <a:bodyPr/>
          <a:lstStyle/>
          <a:p>
            <a:pPr lvl="0"/>
            <a:fld id="{23859393-A65E-40D9-AA0A-D61EE54B22CA}" type="slidenum">
              <a:t>‹#›</a:t>
            </a:fld>
            <a:r>
              <a:rPr lang="en-US"/>
              <a:t> /</a:t>
            </a:r>
          </a:p>
        </p:txBody>
      </p:sp>
    </p:spTree>
    <p:extLst>
      <p:ext uri="{BB962C8B-B14F-4D97-AF65-F5344CB8AC3E}">
        <p14:creationId xmlns:p14="http://schemas.microsoft.com/office/powerpoint/2010/main" val="1450141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65AF-E41B-4AD1-9322-518EC5AAC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0CB7CF-90E1-4172-A966-300168A4354E}"/>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FB6C89CC-AD0B-422C-A093-FE1FFFF73CD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76E6B001-8695-466A-833D-4A73A43A2D62}"/>
              </a:ext>
            </a:extLst>
          </p:cNvPr>
          <p:cNvSpPr>
            <a:spLocks noGrp="1"/>
          </p:cNvSpPr>
          <p:nvPr>
            <p:ph type="sldNum" sz="quarter" idx="12"/>
          </p:nvPr>
        </p:nvSpPr>
        <p:spPr/>
        <p:txBody>
          <a:bodyPr/>
          <a:lstStyle/>
          <a:p>
            <a:pPr lvl="0"/>
            <a:fld id="{939ECAE3-5509-4A45-A82F-063F42D14CEC}" type="slidenum">
              <a:t>‹#›</a:t>
            </a:fld>
            <a:r>
              <a:rPr lang="en-US"/>
              <a:t> /</a:t>
            </a:r>
          </a:p>
        </p:txBody>
      </p:sp>
    </p:spTree>
    <p:extLst>
      <p:ext uri="{BB962C8B-B14F-4D97-AF65-F5344CB8AC3E}">
        <p14:creationId xmlns:p14="http://schemas.microsoft.com/office/powerpoint/2010/main" val="1692655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72603-DA41-4ED2-94B4-39357A406C1A}"/>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E7531BBE-3D1E-4FB9-913D-E3574A28651C}"/>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FEB3A959-2DCF-415D-B20C-E1E223E4F6ED}"/>
              </a:ext>
            </a:extLst>
          </p:cNvPr>
          <p:cNvSpPr>
            <a:spLocks noGrp="1"/>
          </p:cNvSpPr>
          <p:nvPr>
            <p:ph type="sldNum" sz="quarter" idx="12"/>
          </p:nvPr>
        </p:nvSpPr>
        <p:spPr/>
        <p:txBody>
          <a:bodyPr/>
          <a:lstStyle/>
          <a:p>
            <a:pPr lvl="0"/>
            <a:fld id="{5C31504E-AC2B-4C50-992A-8E037871CED2}" type="slidenum">
              <a:t>‹#›</a:t>
            </a:fld>
            <a:r>
              <a:rPr lang="en-US"/>
              <a:t> /</a:t>
            </a:r>
          </a:p>
        </p:txBody>
      </p:sp>
    </p:spTree>
    <p:extLst>
      <p:ext uri="{BB962C8B-B14F-4D97-AF65-F5344CB8AC3E}">
        <p14:creationId xmlns:p14="http://schemas.microsoft.com/office/powerpoint/2010/main" val="168957233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0A70-31BA-4E45-A095-C2359A8C4A6D}"/>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F1E6F6-2437-4D50-A29F-A35E539FC6B9}"/>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117A4C-81AE-430A-A5C9-5DDE2A1432A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38D8EC-6CC7-4188-8405-04FDCC93D42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71E9493-B0BC-410D-8C06-ED44CEA9E04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DACA444-18E9-4B94-B545-E258B2C3787C}"/>
              </a:ext>
            </a:extLst>
          </p:cNvPr>
          <p:cNvSpPr>
            <a:spLocks noGrp="1"/>
          </p:cNvSpPr>
          <p:nvPr>
            <p:ph type="sldNum" sz="quarter" idx="12"/>
          </p:nvPr>
        </p:nvSpPr>
        <p:spPr/>
        <p:txBody>
          <a:bodyPr/>
          <a:lstStyle/>
          <a:p>
            <a:pPr lvl="0"/>
            <a:fld id="{A32EBF2C-15DC-4091-A86C-E17C3935DF02}" type="slidenum">
              <a:t>‹#›</a:t>
            </a:fld>
            <a:r>
              <a:rPr lang="en-US"/>
              <a:t> /</a:t>
            </a:r>
          </a:p>
        </p:txBody>
      </p:sp>
    </p:spTree>
    <p:extLst>
      <p:ext uri="{BB962C8B-B14F-4D97-AF65-F5344CB8AC3E}">
        <p14:creationId xmlns:p14="http://schemas.microsoft.com/office/powerpoint/2010/main" val="362900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0008C-0B71-4FE2-9C9E-D00C40A42D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39803-4B73-40AE-A444-6CD169B2CC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E1B08-C272-41E3-8829-42A88AD96F5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792FF51-E7FD-4F86-AAC5-9E7D34AB0BF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07A6709-E818-49D2-A88A-0A047AF8AF7C}"/>
              </a:ext>
            </a:extLst>
          </p:cNvPr>
          <p:cNvSpPr>
            <a:spLocks noGrp="1"/>
          </p:cNvSpPr>
          <p:nvPr>
            <p:ph type="sldNum" sz="quarter" idx="12"/>
          </p:nvPr>
        </p:nvSpPr>
        <p:spPr/>
        <p:txBody>
          <a:bodyPr/>
          <a:lstStyle/>
          <a:p>
            <a:pPr lvl="0"/>
            <a:fld id="{60579E37-7E4C-4519-88CE-021FEE06DCE7}" type="slidenum">
              <a:t>‹#›</a:t>
            </a:fld>
            <a:r>
              <a:rPr lang="en-US"/>
              <a:t> /</a:t>
            </a:r>
          </a:p>
        </p:txBody>
      </p:sp>
    </p:spTree>
    <p:extLst>
      <p:ext uri="{BB962C8B-B14F-4D97-AF65-F5344CB8AC3E}">
        <p14:creationId xmlns:p14="http://schemas.microsoft.com/office/powerpoint/2010/main" val="502024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485E-3BA0-4D02-891D-B29824663C3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E8B263-0DD8-4B7A-ABB8-6DFC63F2DF2B}"/>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E5162B-DE1B-4ABB-A6ED-949A268B9038}"/>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9058C5-89DA-4D16-A2F7-54B7EEB52F3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CD59605D-384C-4ED9-9009-3F37B5B9136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E40691B-7930-4A49-8603-4612F0F579D2}"/>
              </a:ext>
            </a:extLst>
          </p:cNvPr>
          <p:cNvSpPr>
            <a:spLocks noGrp="1"/>
          </p:cNvSpPr>
          <p:nvPr>
            <p:ph type="sldNum" sz="quarter" idx="12"/>
          </p:nvPr>
        </p:nvSpPr>
        <p:spPr/>
        <p:txBody>
          <a:bodyPr/>
          <a:lstStyle/>
          <a:p>
            <a:pPr lvl="0"/>
            <a:fld id="{EA36EBD3-7AB7-4B67-9870-45DFEAC0E629}" type="slidenum">
              <a:t>‹#›</a:t>
            </a:fld>
            <a:r>
              <a:rPr lang="en-US"/>
              <a:t> /</a:t>
            </a:r>
          </a:p>
        </p:txBody>
      </p:sp>
    </p:spTree>
    <p:extLst>
      <p:ext uri="{BB962C8B-B14F-4D97-AF65-F5344CB8AC3E}">
        <p14:creationId xmlns:p14="http://schemas.microsoft.com/office/powerpoint/2010/main" val="1663472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D42D-46AB-495E-8D34-677A15F15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90A18D-F04F-49C7-83F7-819CADB963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5E90B-463D-4953-802B-1FD79D72249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19F110F-AB97-4469-B4E3-C54DBB882ED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ACA02FA-D52B-429E-BB0E-3911D2E96CFB}"/>
              </a:ext>
            </a:extLst>
          </p:cNvPr>
          <p:cNvSpPr>
            <a:spLocks noGrp="1"/>
          </p:cNvSpPr>
          <p:nvPr>
            <p:ph type="sldNum" sz="quarter" idx="12"/>
          </p:nvPr>
        </p:nvSpPr>
        <p:spPr/>
        <p:txBody>
          <a:bodyPr/>
          <a:lstStyle/>
          <a:p>
            <a:pPr lvl="0"/>
            <a:fld id="{C0422BF0-A6A9-4C3F-93AA-B8DCAAC96041}" type="slidenum">
              <a:t>‹#›</a:t>
            </a:fld>
            <a:r>
              <a:rPr lang="en-US"/>
              <a:t> /</a:t>
            </a:r>
          </a:p>
        </p:txBody>
      </p:sp>
    </p:spTree>
    <p:extLst>
      <p:ext uri="{BB962C8B-B14F-4D97-AF65-F5344CB8AC3E}">
        <p14:creationId xmlns:p14="http://schemas.microsoft.com/office/powerpoint/2010/main" val="114655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883E91-F1C8-4F5F-993E-C6E7B3485B7F}"/>
              </a:ext>
            </a:extLst>
          </p:cNvPr>
          <p:cNvSpPr>
            <a:spLocks noGrp="1"/>
          </p:cNvSpPr>
          <p:nvPr>
            <p:ph type="title" orient="vert"/>
          </p:nvPr>
        </p:nvSpPr>
        <p:spPr>
          <a:xfrm>
            <a:off x="7362825" y="301625"/>
            <a:ext cx="2212975" cy="62436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89300-8FF0-406A-9F3B-93368781DDBE}"/>
              </a:ext>
            </a:extLst>
          </p:cNvPr>
          <p:cNvSpPr>
            <a:spLocks noGrp="1"/>
          </p:cNvSpPr>
          <p:nvPr>
            <p:ph type="body" orient="vert" idx="1"/>
          </p:nvPr>
        </p:nvSpPr>
        <p:spPr>
          <a:xfrm>
            <a:off x="720725" y="301625"/>
            <a:ext cx="6489700" cy="62436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132F7-40AE-42E1-9164-A7F3A63121E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42EC37D-3F31-45F3-B3D8-6B9A662ED81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322DDD2-8557-4FC4-A1D5-910196498A03}"/>
              </a:ext>
            </a:extLst>
          </p:cNvPr>
          <p:cNvSpPr>
            <a:spLocks noGrp="1"/>
          </p:cNvSpPr>
          <p:nvPr>
            <p:ph type="sldNum" sz="quarter" idx="12"/>
          </p:nvPr>
        </p:nvSpPr>
        <p:spPr/>
        <p:txBody>
          <a:bodyPr/>
          <a:lstStyle/>
          <a:p>
            <a:pPr lvl="0"/>
            <a:fld id="{1A5A3BF2-7FB8-45F6-9513-DBC9CFEBB193}" type="slidenum">
              <a:t>‹#›</a:t>
            </a:fld>
            <a:r>
              <a:rPr lang="en-US"/>
              <a:t> /</a:t>
            </a:r>
          </a:p>
        </p:txBody>
      </p:sp>
    </p:spTree>
    <p:extLst>
      <p:ext uri="{BB962C8B-B14F-4D97-AF65-F5344CB8AC3E}">
        <p14:creationId xmlns:p14="http://schemas.microsoft.com/office/powerpoint/2010/main" val="122329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284B-9873-4FE5-AC66-61410BFC4280}"/>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BD1A0-0D34-4E48-8B12-B46DCAC7F640}"/>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32B8C1-5D2F-4D67-8E4A-728ED7F5EB7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B98D060-E27B-4B5D-A811-237BC41869D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1EDB4EB-17D6-4ABF-9D99-8A0AF780E8C3}"/>
              </a:ext>
            </a:extLst>
          </p:cNvPr>
          <p:cNvSpPr>
            <a:spLocks noGrp="1"/>
          </p:cNvSpPr>
          <p:nvPr>
            <p:ph type="sldNum" sz="quarter" idx="12"/>
          </p:nvPr>
        </p:nvSpPr>
        <p:spPr/>
        <p:txBody>
          <a:bodyPr/>
          <a:lstStyle/>
          <a:p>
            <a:pPr lvl="0"/>
            <a:fld id="{C5605391-2133-4ED5-8C7A-9BF1F3CD8938}" type="slidenum">
              <a:t>‹#›</a:t>
            </a:fld>
            <a:r>
              <a:rPr lang="en-US"/>
              <a:t> /</a:t>
            </a:r>
          </a:p>
        </p:txBody>
      </p:sp>
    </p:spTree>
    <p:extLst>
      <p:ext uri="{BB962C8B-B14F-4D97-AF65-F5344CB8AC3E}">
        <p14:creationId xmlns:p14="http://schemas.microsoft.com/office/powerpoint/2010/main" val="173221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3B8E-7375-4C62-B478-7409298915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D90ED-F649-4BF6-A5B0-ACE5FE3D9C85}"/>
              </a:ext>
            </a:extLst>
          </p:cNvPr>
          <p:cNvSpPr>
            <a:spLocks noGrp="1"/>
          </p:cNvSpPr>
          <p:nvPr>
            <p:ph sz="half" idx="1"/>
          </p:nvPr>
        </p:nvSpPr>
        <p:spPr>
          <a:xfrm>
            <a:off x="792163" y="5903913"/>
            <a:ext cx="4206875" cy="982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44F3D0-400B-466F-B51E-BED934DA1645}"/>
              </a:ext>
            </a:extLst>
          </p:cNvPr>
          <p:cNvSpPr>
            <a:spLocks noGrp="1"/>
          </p:cNvSpPr>
          <p:nvPr>
            <p:ph sz="half" idx="2"/>
          </p:nvPr>
        </p:nvSpPr>
        <p:spPr>
          <a:xfrm>
            <a:off x="5151438" y="5903913"/>
            <a:ext cx="4208462" cy="982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967048-F89F-4411-9A44-1B615DEDF48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7938B33-7C7A-4F9C-9EDB-3870640484F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6CE6406-1B7D-41C7-8D68-33E66CE23DBE}"/>
              </a:ext>
            </a:extLst>
          </p:cNvPr>
          <p:cNvSpPr>
            <a:spLocks noGrp="1"/>
          </p:cNvSpPr>
          <p:nvPr>
            <p:ph type="sldNum" sz="quarter" idx="12"/>
          </p:nvPr>
        </p:nvSpPr>
        <p:spPr/>
        <p:txBody>
          <a:bodyPr/>
          <a:lstStyle/>
          <a:p>
            <a:pPr lvl="0"/>
            <a:fld id="{9405D604-AED2-4CAC-8306-70D62B4252EB}" type="slidenum">
              <a:t>‹#›</a:t>
            </a:fld>
            <a:r>
              <a:rPr lang="en-US"/>
              <a:t> /</a:t>
            </a:r>
          </a:p>
        </p:txBody>
      </p:sp>
    </p:spTree>
    <p:extLst>
      <p:ext uri="{BB962C8B-B14F-4D97-AF65-F5344CB8AC3E}">
        <p14:creationId xmlns:p14="http://schemas.microsoft.com/office/powerpoint/2010/main" val="37369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0577-A642-413D-83AB-006334936AE2}"/>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F9AEE1-0234-4139-9B6E-BC3381F3DFEA}"/>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301D17-F99E-4C41-83C5-2189A55961A5}"/>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60B313-F207-478A-BF88-1867680332ED}"/>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A55C94-9E1A-4FBB-AB88-3372CCFE59C7}"/>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2C9DF-141A-45B2-A8F4-F0DB25E82B28}"/>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632DCF76-F264-41BB-AF3F-A29FCCF258DB}"/>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7634CABE-34C0-4E9F-B1E4-C0C87C4B31BE}"/>
              </a:ext>
            </a:extLst>
          </p:cNvPr>
          <p:cNvSpPr>
            <a:spLocks noGrp="1"/>
          </p:cNvSpPr>
          <p:nvPr>
            <p:ph type="sldNum" sz="quarter" idx="12"/>
          </p:nvPr>
        </p:nvSpPr>
        <p:spPr/>
        <p:txBody>
          <a:bodyPr/>
          <a:lstStyle/>
          <a:p>
            <a:pPr lvl="0"/>
            <a:fld id="{88F1C6E0-0478-4402-8C9B-A46C39D51CE2}" type="slidenum">
              <a:t>‹#›</a:t>
            </a:fld>
            <a:r>
              <a:rPr lang="en-US"/>
              <a:t> /</a:t>
            </a:r>
          </a:p>
        </p:txBody>
      </p:sp>
    </p:spTree>
    <p:extLst>
      <p:ext uri="{BB962C8B-B14F-4D97-AF65-F5344CB8AC3E}">
        <p14:creationId xmlns:p14="http://schemas.microsoft.com/office/powerpoint/2010/main" val="168572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A14C-0EAE-4BF6-8BE0-7875FDBAA2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A33A6A-6226-4F13-9E81-E43F195DA130}"/>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B992BCD7-ABF6-4C34-BC9E-822C7A8A3C2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A12767F5-64C4-4DD6-8936-42A4CE369A3D}"/>
              </a:ext>
            </a:extLst>
          </p:cNvPr>
          <p:cNvSpPr>
            <a:spLocks noGrp="1"/>
          </p:cNvSpPr>
          <p:nvPr>
            <p:ph type="sldNum" sz="quarter" idx="12"/>
          </p:nvPr>
        </p:nvSpPr>
        <p:spPr/>
        <p:txBody>
          <a:bodyPr/>
          <a:lstStyle/>
          <a:p>
            <a:pPr lvl="0"/>
            <a:fld id="{461473C5-4DA8-4969-A7E3-7FC8E6D688B1}" type="slidenum">
              <a:t>‹#›</a:t>
            </a:fld>
            <a:r>
              <a:rPr lang="en-US"/>
              <a:t> /</a:t>
            </a:r>
          </a:p>
        </p:txBody>
      </p:sp>
    </p:spTree>
    <p:extLst>
      <p:ext uri="{BB962C8B-B14F-4D97-AF65-F5344CB8AC3E}">
        <p14:creationId xmlns:p14="http://schemas.microsoft.com/office/powerpoint/2010/main" val="3292622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E6F1B-1F2D-42D9-9A39-2BE9826A6E92}"/>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48E0B964-17D0-4BF7-9F13-A6789E1435C4}"/>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3DA1D60-D55E-4B1C-8BE9-FD968DFC722A}"/>
              </a:ext>
            </a:extLst>
          </p:cNvPr>
          <p:cNvSpPr>
            <a:spLocks noGrp="1"/>
          </p:cNvSpPr>
          <p:nvPr>
            <p:ph type="sldNum" sz="quarter" idx="12"/>
          </p:nvPr>
        </p:nvSpPr>
        <p:spPr/>
        <p:txBody>
          <a:bodyPr/>
          <a:lstStyle/>
          <a:p>
            <a:pPr lvl="0"/>
            <a:fld id="{432FB3B4-7945-452F-932A-65C1751AE960}" type="slidenum">
              <a:t>‹#›</a:t>
            </a:fld>
            <a:r>
              <a:rPr lang="en-US"/>
              <a:t> /</a:t>
            </a:r>
          </a:p>
        </p:txBody>
      </p:sp>
    </p:spTree>
    <p:extLst>
      <p:ext uri="{BB962C8B-B14F-4D97-AF65-F5344CB8AC3E}">
        <p14:creationId xmlns:p14="http://schemas.microsoft.com/office/powerpoint/2010/main" val="30301518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07C3-ACED-4ADA-85B7-E9B6918053C4}"/>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8B528-0B73-4172-B37A-477FECB5A6B2}"/>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CE9DC7-7077-48BA-9924-BD57233326F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6601A2-FA23-493C-AB1F-00AC44E600A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1BB09F3-6784-4B01-BC94-5E269627C24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9A2BD9C-33AA-4EA7-B6CB-76B3CFCA273F}"/>
              </a:ext>
            </a:extLst>
          </p:cNvPr>
          <p:cNvSpPr>
            <a:spLocks noGrp="1"/>
          </p:cNvSpPr>
          <p:nvPr>
            <p:ph type="sldNum" sz="quarter" idx="12"/>
          </p:nvPr>
        </p:nvSpPr>
        <p:spPr/>
        <p:txBody>
          <a:bodyPr/>
          <a:lstStyle/>
          <a:p>
            <a:pPr lvl="0"/>
            <a:fld id="{AE3EBEBB-0831-4475-8B41-7BD0E316F961}" type="slidenum">
              <a:t>‹#›</a:t>
            </a:fld>
            <a:r>
              <a:rPr lang="en-US"/>
              <a:t> /</a:t>
            </a:r>
          </a:p>
        </p:txBody>
      </p:sp>
    </p:spTree>
    <p:extLst>
      <p:ext uri="{BB962C8B-B14F-4D97-AF65-F5344CB8AC3E}">
        <p14:creationId xmlns:p14="http://schemas.microsoft.com/office/powerpoint/2010/main" val="18865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D551-0C87-43B0-BA2A-C246B715E93B}"/>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D565E5-5C7F-4424-A730-62C7B67E1D8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FDE92D-D8AF-4D34-A453-C7BD009976D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C88AAC-EFB4-4D79-973C-443FE77974D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A94A3C7-E8B8-43CB-BECF-9DC664E3687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1A0FAEB-7C9D-4826-B058-3A2240A32A52}"/>
              </a:ext>
            </a:extLst>
          </p:cNvPr>
          <p:cNvSpPr>
            <a:spLocks noGrp="1"/>
          </p:cNvSpPr>
          <p:nvPr>
            <p:ph type="sldNum" sz="quarter" idx="12"/>
          </p:nvPr>
        </p:nvSpPr>
        <p:spPr/>
        <p:txBody>
          <a:bodyPr/>
          <a:lstStyle/>
          <a:p>
            <a:pPr lvl="0"/>
            <a:fld id="{6D7BB49D-48DD-4021-940C-82C9C797EF70}" type="slidenum">
              <a:t>‹#›</a:t>
            </a:fld>
            <a:r>
              <a:rPr lang="en-US"/>
              <a:t> /</a:t>
            </a:r>
          </a:p>
        </p:txBody>
      </p:sp>
    </p:spTree>
    <p:extLst>
      <p:ext uri="{BB962C8B-B14F-4D97-AF65-F5344CB8AC3E}">
        <p14:creationId xmlns:p14="http://schemas.microsoft.com/office/powerpoint/2010/main" val="23359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C5FB2C-9D07-452C-8E54-361295A7A36F}"/>
              </a:ext>
            </a:extLst>
          </p:cNvPr>
          <p:cNvSpPr txBox="1">
            <a:spLocks noGrp="1"/>
          </p:cNvSpPr>
          <p:nvPr>
            <p:ph type="title"/>
          </p:nvPr>
        </p:nvSpPr>
        <p:spPr>
          <a:xfrm>
            <a:off x="792000" y="4104000"/>
            <a:ext cx="8568000" cy="1440000"/>
          </a:xfrm>
          <a:prstGeom prst="rect">
            <a:avLst/>
          </a:prstGeom>
          <a:noFill/>
          <a:ln>
            <a:noFill/>
          </a:ln>
        </p:spPr>
        <p:txBody>
          <a:bodyPr lIns="0" tIns="0" rIns="0" bIns="0" anchor="ctr">
            <a:normAutofit/>
          </a:bodyPr>
          <a:lstStyle/>
          <a:p>
            <a:endParaRPr lang="en-US"/>
          </a:p>
        </p:txBody>
      </p:sp>
      <p:sp>
        <p:nvSpPr>
          <p:cNvPr id="3" name="Text Placeholder 2">
            <a:extLst>
              <a:ext uri="{FF2B5EF4-FFF2-40B4-BE49-F238E27FC236}">
                <a16:creationId xmlns:a16="http://schemas.microsoft.com/office/drawing/2014/main" id="{07FC42FF-8F26-43BD-A425-1DABA6335ABC}"/>
              </a:ext>
            </a:extLst>
          </p:cNvPr>
          <p:cNvSpPr txBox="1">
            <a:spLocks noGrp="1"/>
          </p:cNvSpPr>
          <p:nvPr>
            <p:ph type="body" idx="1"/>
          </p:nvPr>
        </p:nvSpPr>
        <p:spPr>
          <a:xfrm>
            <a:off x="792000" y="5903999"/>
            <a:ext cx="8568000" cy="982440"/>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BFAD5-83C9-4AD0-BF6D-4AA863FE5F97}"/>
              </a:ext>
            </a:extLst>
          </p:cNvPr>
          <p:cNvSpPr txBox="1">
            <a:spLocks noGrp="1"/>
          </p:cNvSpPr>
          <p:nvPr>
            <p:ph type="dt" sz="half" idx="2"/>
          </p:nvPr>
        </p:nvSpPr>
        <p:spPr>
          <a:xfrm>
            <a:off x="503999" y="6886440"/>
            <a:ext cx="2348280" cy="521280"/>
          </a:xfrm>
          <a:prstGeom prst="rect">
            <a:avLst/>
          </a:prstGeom>
          <a:noFill/>
          <a:ln>
            <a:noFill/>
          </a:ln>
        </p:spPr>
        <p:txBody>
          <a:bodyPr lIns="0" tIns="0" rIns="0" bIns="0" anchorCtr="0">
            <a:noAutofit/>
          </a:bodyPr>
          <a:lstStyle>
            <a:lvl1pPr lvl="0" hangingPunct="0">
              <a:buNone/>
              <a:tabLst/>
              <a:defRPr lang="en-US" sz="1400" kern="1200">
                <a:latin typeface="Noto Sans Regular" pitchFamily="2"/>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A5ADA15-60C2-47EF-950F-69636A64AEBA}"/>
              </a:ext>
            </a:extLst>
          </p:cNvPr>
          <p:cNvSpPr txBox="1">
            <a:spLocks noGrp="1"/>
          </p:cNvSpPr>
          <p:nvPr>
            <p:ph type="ftr" sz="quarter" idx="3"/>
          </p:nvPr>
        </p:nvSpPr>
        <p:spPr>
          <a:xfrm>
            <a:off x="3447360" y="6886440"/>
            <a:ext cx="3195000" cy="521280"/>
          </a:xfrm>
          <a:prstGeom prst="rect">
            <a:avLst/>
          </a:prstGeom>
          <a:noFill/>
          <a:ln>
            <a:noFill/>
          </a:ln>
        </p:spPr>
        <p:txBody>
          <a:bodyPr lIns="0" tIns="0" rIns="0" bIns="0" anchorCtr="0">
            <a:noAutofit/>
          </a:bodyPr>
          <a:lstStyle>
            <a:lvl1pPr lvl="0" algn="ctr" hangingPunct="0">
              <a:buNone/>
              <a:tabLst/>
              <a:defRPr lang="en-US" sz="1400" kern="1200">
                <a:latin typeface="Noto Sans Regular" pitchFamily="2"/>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B3AB9D58-25A5-4985-A93B-901AF7275A1A}"/>
              </a:ext>
            </a:extLst>
          </p:cNvPr>
          <p:cNvSpPr txBox="1">
            <a:spLocks noGrp="1"/>
          </p:cNvSpPr>
          <p:nvPr>
            <p:ph type="sldNum" sz="quarter" idx="4"/>
          </p:nvPr>
        </p:nvSpPr>
        <p:spPr>
          <a:xfrm>
            <a:off x="7227360" y="6886440"/>
            <a:ext cx="2348280" cy="521280"/>
          </a:xfrm>
          <a:prstGeom prst="rect">
            <a:avLst/>
          </a:prstGeom>
          <a:noFill/>
          <a:ln>
            <a:noFill/>
          </a:ln>
        </p:spPr>
        <p:txBody>
          <a:bodyPr lIns="0" tIns="0" rIns="0" bIns="0" anchorCtr="0">
            <a:noAutofit/>
          </a:bodyPr>
          <a:lstStyle>
            <a:lvl1pPr lvl="0" algn="r" hangingPunct="0">
              <a:buNone/>
              <a:tabLst/>
              <a:defRPr lang="en-US" sz="1400" kern="1200">
                <a:latin typeface="Noto Sans Regular" pitchFamily="2"/>
                <a:ea typeface="DejaVu Sans" pitchFamily="2"/>
                <a:cs typeface="DejaVu Sans" pitchFamily="2"/>
              </a:defRPr>
            </a:lvl1pPr>
          </a:lstStyle>
          <a:p>
            <a:pPr lvl="0"/>
            <a:fld id="{080D82A8-F962-4F3C-888F-5DB607D473F0}" type="slidenum">
              <a:t>‹#›</a:t>
            </a:fld>
            <a:r>
              <a:rPr lang="en-US"/>
              <a:t> /</a:t>
            </a:r>
          </a:p>
        </p:txBody>
      </p:sp>
      <p:sp>
        <p:nvSpPr>
          <p:cNvPr id="7" name="Freeform: Shape 6">
            <a:extLst>
              <a:ext uri="{FF2B5EF4-FFF2-40B4-BE49-F238E27FC236}">
                <a16:creationId xmlns:a16="http://schemas.microsoft.com/office/drawing/2014/main" id="{E9FE65EF-27C1-4C93-AEC7-CF66E08E12CF}"/>
              </a:ext>
            </a:extLst>
          </p:cNvPr>
          <p:cNvSpPr/>
          <p:nvPr/>
        </p:nvSpPr>
        <p:spPr>
          <a:xfrm>
            <a:off x="0" y="4320000"/>
            <a:ext cx="503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F2929"/>
          </a:solidFill>
          <a:ln>
            <a:noFill/>
            <a:prstDash val="solid"/>
          </a:ln>
        </p:spPr>
        <p:txBody>
          <a:bodyPr lIns="0" tIns="0" rIns="0" bIns="0" anchor="ctr" anchorCtr="0">
            <a:noAutofit/>
          </a:bodyPr>
          <a:lstStyle/>
          <a:p>
            <a:pPr lvl="0" hangingPunct="0">
              <a:buNone/>
              <a:tabLst/>
            </a:pPr>
            <a:endParaRPr lang="en-US" sz="1400" kern="1200">
              <a:latin typeface="Noto Sans Regular" pitchFamily="34"/>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US" sz="4800" b="1" i="0" u="none" strike="noStrike" kern="1200">
          <a:ln>
            <a:noFill/>
          </a:ln>
          <a:solidFill>
            <a:srgbClr val="333333"/>
          </a:solidFill>
          <a:latin typeface="Noto Sans Regular" pitchFamily="34"/>
        </a:defRPr>
      </a:lvl1pPr>
    </p:titleStyle>
    <p:bodyStyle>
      <a:lvl1pPr marL="0" marR="0" indent="0" hangingPunct="0">
        <a:spcBef>
          <a:spcPts val="0"/>
        </a:spcBef>
        <a:spcAft>
          <a:spcPts val="1879"/>
        </a:spcAft>
        <a:tabLst/>
        <a:defRPr lang="en-US" sz="2400" b="0" i="0" u="none" strike="noStrike" kern="1200">
          <a:ln>
            <a:noFill/>
          </a:ln>
          <a:solidFill>
            <a:srgbClr val="333333"/>
          </a:solidFill>
          <a:latin typeface="Noto Sans Bold"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B6145-7060-44BE-9D14-4FE3C5AF8D15}"/>
              </a:ext>
            </a:extLst>
          </p:cNvPr>
          <p:cNvSpPr txBox="1">
            <a:spLocks noGrp="1"/>
          </p:cNvSpPr>
          <p:nvPr>
            <p:ph type="title"/>
          </p:nvPr>
        </p:nvSpPr>
        <p:spPr>
          <a:xfrm>
            <a:off x="720000" y="300960"/>
            <a:ext cx="8855640" cy="126252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9640332-885C-4A98-88ED-0FB4547FE632}"/>
              </a:ext>
            </a:extLst>
          </p:cNvPr>
          <p:cNvSpPr txBox="1">
            <a:spLocks noGrp="1"/>
          </p:cNvSpPr>
          <p:nvPr>
            <p:ph type="body" idx="1"/>
          </p:nvPr>
        </p:nvSpPr>
        <p:spPr>
          <a:xfrm>
            <a:off x="720000" y="2160000"/>
            <a:ext cx="8640000" cy="438480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62A68-48EF-47F1-89FC-E6153048334F}"/>
              </a:ext>
            </a:extLst>
          </p:cNvPr>
          <p:cNvSpPr txBox="1">
            <a:spLocks noGrp="1"/>
          </p:cNvSpPr>
          <p:nvPr>
            <p:ph type="dt" sz="half" idx="2"/>
          </p:nvPr>
        </p:nvSpPr>
        <p:spPr>
          <a:xfrm>
            <a:off x="503999" y="6886800"/>
            <a:ext cx="2348280" cy="521280"/>
          </a:xfrm>
          <a:prstGeom prst="rect">
            <a:avLst/>
          </a:prstGeom>
          <a:noFill/>
          <a:ln>
            <a:noFill/>
          </a:ln>
        </p:spPr>
        <p:txBody>
          <a:bodyPr lIns="0" tIns="0" rIns="0" bIns="0" anchorCtr="0">
            <a:noAutofit/>
          </a:bodyPr>
          <a:lstStyle>
            <a:lvl1pPr lvl="0" hangingPunct="0">
              <a:buNone/>
              <a:tabLst/>
              <a:defRPr lang="en-US" sz="1400" kern="1200">
                <a:latin typeface="Noto Sans Regular" pitchFamily="2"/>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1BE24E66-5657-4EF1-B382-E9CDA7FAE35B}"/>
              </a:ext>
            </a:extLst>
          </p:cNvPr>
          <p:cNvSpPr txBox="1">
            <a:spLocks noGrp="1"/>
          </p:cNvSpPr>
          <p:nvPr>
            <p:ph type="ftr" sz="quarter" idx="3"/>
          </p:nvPr>
        </p:nvSpPr>
        <p:spPr>
          <a:xfrm>
            <a:off x="3447360" y="6886800"/>
            <a:ext cx="3195000" cy="521280"/>
          </a:xfrm>
          <a:prstGeom prst="rect">
            <a:avLst/>
          </a:prstGeom>
          <a:noFill/>
          <a:ln>
            <a:noFill/>
          </a:ln>
        </p:spPr>
        <p:txBody>
          <a:bodyPr lIns="0" tIns="0" rIns="0" bIns="0" anchorCtr="0">
            <a:noAutofit/>
          </a:bodyPr>
          <a:lstStyle>
            <a:lvl1pPr lvl="0" algn="ctr" hangingPunct="0">
              <a:buNone/>
              <a:tabLst/>
              <a:defRPr lang="en-US" sz="1400" kern="1200">
                <a:latin typeface="Noto Sans Regular" pitchFamily="2"/>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CA4B9EC1-511B-47F7-9802-BFC0FE6F8EF0}"/>
              </a:ext>
            </a:extLst>
          </p:cNvPr>
          <p:cNvSpPr txBox="1">
            <a:spLocks noGrp="1"/>
          </p:cNvSpPr>
          <p:nvPr>
            <p:ph type="sldNum" sz="quarter" idx="4"/>
          </p:nvPr>
        </p:nvSpPr>
        <p:spPr>
          <a:xfrm>
            <a:off x="7227360" y="6886800"/>
            <a:ext cx="2348280" cy="521280"/>
          </a:xfrm>
          <a:prstGeom prst="rect">
            <a:avLst/>
          </a:prstGeom>
          <a:noFill/>
          <a:ln>
            <a:noFill/>
          </a:ln>
        </p:spPr>
        <p:txBody>
          <a:bodyPr lIns="0" tIns="0" rIns="0" bIns="0" anchorCtr="0">
            <a:noAutofit/>
          </a:bodyPr>
          <a:lstStyle>
            <a:lvl1pPr lvl="0" algn="r" hangingPunct="0">
              <a:buNone/>
              <a:tabLst/>
              <a:defRPr lang="en-US" sz="1400" kern="1200">
                <a:latin typeface="Noto Sans Regular" pitchFamily="2"/>
                <a:ea typeface="DejaVu Sans" pitchFamily="2"/>
                <a:cs typeface="DejaVu Sans" pitchFamily="2"/>
              </a:defRPr>
            </a:lvl1pPr>
          </a:lstStyle>
          <a:p>
            <a:pPr lvl="0"/>
            <a:fld id="{24B9C736-AA28-4B3B-8F2F-2EF160930090}" type="slidenum">
              <a:t>‹#›</a:t>
            </a:fld>
            <a:r>
              <a:rPr lang="en-US"/>
              <a:t> /</a:t>
            </a:r>
          </a:p>
        </p:txBody>
      </p:sp>
      <p:sp>
        <p:nvSpPr>
          <p:cNvPr id="7" name="Freeform: Shape 6">
            <a:extLst>
              <a:ext uri="{FF2B5EF4-FFF2-40B4-BE49-F238E27FC236}">
                <a16:creationId xmlns:a16="http://schemas.microsoft.com/office/drawing/2014/main" id="{9C93E993-BB7C-428A-AE63-2FB6A1A70601}"/>
              </a:ext>
            </a:extLst>
          </p:cNvPr>
          <p:cNvSpPr/>
          <p:nvPr/>
        </p:nvSpPr>
        <p:spPr>
          <a:xfrm>
            <a:off x="0" y="288000"/>
            <a:ext cx="503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F2929"/>
          </a:solidFill>
          <a:ln>
            <a:noFill/>
            <a:prstDash val="solid"/>
          </a:ln>
        </p:spPr>
        <p:txBody>
          <a:bodyPr lIns="0" tIns="0" rIns="0" bIns="0" anchor="ctr" anchorCtr="0">
            <a:noAutofit/>
          </a:bodyPr>
          <a:lstStyle/>
          <a:p>
            <a:pPr lvl="0" hangingPunct="0">
              <a:buNone/>
              <a:tabLst/>
            </a:pPr>
            <a:endParaRPr lang="en-US" sz="1400" kern="1200">
              <a:latin typeface="Noto Sans Regular" pitchFamily="34"/>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US" sz="4400" b="1" i="0" u="none" strike="noStrike" kern="1200">
          <a:ln>
            <a:noFill/>
          </a:ln>
          <a:solidFill>
            <a:srgbClr val="333333"/>
          </a:solidFill>
          <a:latin typeface="Noto Sans Regular" pitchFamily="34"/>
        </a:defRPr>
      </a:lvl1pPr>
    </p:titleStyle>
    <p:bodyStyle>
      <a:lvl1pPr marL="0" marR="0" indent="0" hangingPunct="0">
        <a:spcBef>
          <a:spcPts val="0"/>
        </a:spcBef>
        <a:spcAft>
          <a:spcPts val="1414"/>
        </a:spcAft>
        <a:tabLst/>
        <a:defRPr lang="en-US" sz="2800" b="0" i="0" u="none" strike="noStrike" kern="1200">
          <a:ln>
            <a:noFill/>
          </a:ln>
          <a:solidFill>
            <a:srgbClr val="333333"/>
          </a:solidFill>
          <a:latin typeface="Noto Sans Regular"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AADD5F82-5BAB-4FF8-912B-92A1EBA1DE97}"/>
              </a:ext>
            </a:extLst>
          </p:cNvPr>
          <p:cNvSpPr>
            <a:spLocks noGrp="1"/>
          </p:cNvSpPr>
          <p:nvPr>
            <p:ph type="sldNum" sz="quarter" idx="12"/>
          </p:nvPr>
        </p:nvSpPr>
        <p:spPr/>
        <p:txBody>
          <a:bodyPr/>
          <a:lstStyle/>
          <a:p>
            <a:pPr lvl="0"/>
            <a:fld id="{DE39533C-2864-4926-A863-ADF5BF5E7665}" type="slidenum">
              <a:t>1</a:t>
            </a:fld>
            <a:r>
              <a:rPr lang="en-US"/>
              <a:t> /</a:t>
            </a:r>
          </a:p>
        </p:txBody>
      </p:sp>
      <p:sp>
        <p:nvSpPr>
          <p:cNvPr id="2" name="Title 1">
            <a:extLst>
              <a:ext uri="{FF2B5EF4-FFF2-40B4-BE49-F238E27FC236}">
                <a16:creationId xmlns:a16="http://schemas.microsoft.com/office/drawing/2014/main" id="{AEB581D9-5CD5-4516-8DFF-DD5D821A52C5}"/>
              </a:ext>
            </a:extLst>
          </p:cNvPr>
          <p:cNvSpPr txBox="1">
            <a:spLocks noGrp="1"/>
          </p:cNvSpPr>
          <p:nvPr>
            <p:ph type="title" idx="4294967295"/>
          </p:nvPr>
        </p:nvSpPr>
        <p:spPr>
          <a:xfrm>
            <a:off x="731519" y="1280159"/>
            <a:ext cx="8568000" cy="1661399"/>
          </a:xfrm>
        </p:spPr>
        <p:txBody>
          <a:bodyPr/>
          <a:lstStyle/>
          <a:p>
            <a:pPr lvl="0" algn="ctr"/>
            <a:r>
              <a:rPr lang="en-US"/>
              <a:t>Predictable Purchases</a:t>
            </a:r>
            <a:br>
              <a:rPr lang="en-US"/>
            </a:br>
            <a:r>
              <a:rPr lang="en-US" sz="3200"/>
              <a:t>by Jordan Deagan</a:t>
            </a:r>
          </a:p>
        </p:txBody>
      </p:sp>
      <p:sp>
        <p:nvSpPr>
          <p:cNvPr id="3" name="Subtitle 2">
            <a:extLst>
              <a:ext uri="{FF2B5EF4-FFF2-40B4-BE49-F238E27FC236}">
                <a16:creationId xmlns:a16="http://schemas.microsoft.com/office/drawing/2014/main" id="{67F2CA44-AFD0-46E7-A9D9-69D67663360D}"/>
              </a:ext>
            </a:extLst>
          </p:cNvPr>
          <p:cNvSpPr txBox="1">
            <a:spLocks noGrp="1"/>
          </p:cNvSpPr>
          <p:nvPr>
            <p:ph type="subTitle" idx="4294967295"/>
          </p:nvPr>
        </p:nvSpPr>
        <p:spPr>
          <a:xfrm>
            <a:off x="758880" y="4155120"/>
            <a:ext cx="8568000" cy="1422719"/>
          </a:xfrm>
        </p:spPr>
        <p:txBody>
          <a:bodyPr anchor="ctr"/>
          <a:lstStyle/>
          <a:p>
            <a:pPr lvl="0" algn="ctr"/>
            <a:r>
              <a:rPr lang="en-US" sz="3200">
                <a:latin typeface="Noto Sans Regular" pitchFamily="34"/>
              </a:rPr>
              <a:t>On predicting the purchase of certain items based on when and what was purchased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29781D1E-04F1-485C-93B2-A6DD7941381C}"/>
              </a:ext>
            </a:extLst>
          </p:cNvPr>
          <p:cNvSpPr>
            <a:spLocks noGrp="1"/>
          </p:cNvSpPr>
          <p:nvPr>
            <p:ph type="sldNum" sz="quarter" idx="12"/>
          </p:nvPr>
        </p:nvSpPr>
        <p:spPr/>
        <p:txBody>
          <a:bodyPr/>
          <a:lstStyle/>
          <a:p>
            <a:pPr lvl="0"/>
            <a:fld id="{61B91BAC-2FC6-45B3-A0DC-1CB59CE68A55}" type="slidenum">
              <a:t>10</a:t>
            </a:fld>
            <a:r>
              <a:rPr lang="en-US"/>
              <a:t> /</a:t>
            </a:r>
          </a:p>
        </p:txBody>
      </p:sp>
      <p:sp>
        <p:nvSpPr>
          <p:cNvPr id="2" name="Title 1">
            <a:extLst>
              <a:ext uri="{FF2B5EF4-FFF2-40B4-BE49-F238E27FC236}">
                <a16:creationId xmlns:a16="http://schemas.microsoft.com/office/drawing/2014/main" id="{9FD50662-A922-48FE-AD71-7C2908F889B3}"/>
              </a:ext>
            </a:extLst>
          </p:cNvPr>
          <p:cNvSpPr txBox="1">
            <a:spLocks noGrp="1"/>
          </p:cNvSpPr>
          <p:nvPr>
            <p:ph type="title" idx="4294967295"/>
          </p:nvPr>
        </p:nvSpPr>
        <p:spPr/>
        <p:txBody>
          <a:bodyPr/>
          <a:lstStyle/>
          <a:p>
            <a:pPr lvl="0"/>
            <a:r>
              <a:rPr lang="en-US"/>
              <a:t>Sample Products</a:t>
            </a:r>
          </a:p>
        </p:txBody>
      </p:sp>
      <p:pic>
        <p:nvPicPr>
          <p:cNvPr id="3" name="Picture Placeholder 2">
            <a:extLst>
              <a:ext uri="{FF2B5EF4-FFF2-40B4-BE49-F238E27FC236}">
                <a16:creationId xmlns:a16="http://schemas.microsoft.com/office/drawing/2014/main" id="{9742E114-3074-4DC5-93DF-2E45F288060B}"/>
              </a:ext>
            </a:extLst>
          </p:cNvPr>
          <p:cNvPicPr>
            <a:picLocks noGrp="1" noChangeAspect="1"/>
          </p:cNvPicPr>
          <p:nvPr>
            <p:ph type="pic" idx="4294967295"/>
          </p:nvPr>
        </p:nvPicPr>
        <p:blipFill>
          <a:blip r:embed="rId3">
            <a:lum/>
            <a:alphaModFix/>
          </a:blip>
          <a:srcRect/>
          <a:stretch>
            <a:fillRect/>
          </a:stretch>
        </p:blipFill>
        <p:spPr>
          <a:xfrm>
            <a:off x="1768680" y="1645920"/>
            <a:ext cx="2986200" cy="3200400"/>
          </a:xfrm>
        </p:spPr>
      </p:pic>
      <p:pic>
        <p:nvPicPr>
          <p:cNvPr id="4" name="Picture 3">
            <a:extLst>
              <a:ext uri="{FF2B5EF4-FFF2-40B4-BE49-F238E27FC236}">
                <a16:creationId xmlns:a16="http://schemas.microsoft.com/office/drawing/2014/main" id="{7858D151-106D-426B-856E-F2B8522CA03A}"/>
              </a:ext>
            </a:extLst>
          </p:cNvPr>
          <p:cNvPicPr>
            <a:picLocks noChangeAspect="1"/>
          </p:cNvPicPr>
          <p:nvPr/>
        </p:nvPicPr>
        <p:blipFill>
          <a:blip r:embed="rId4">
            <a:lum/>
            <a:alphaModFix/>
          </a:blip>
          <a:srcRect l="15829" r="15571"/>
          <a:stretch>
            <a:fillRect/>
          </a:stretch>
        </p:blipFill>
        <p:spPr>
          <a:xfrm>
            <a:off x="6129720" y="1568160"/>
            <a:ext cx="2374200" cy="3461039"/>
          </a:xfrm>
          <a:prstGeom prst="rect">
            <a:avLst/>
          </a:prstGeom>
          <a:noFill/>
          <a:ln>
            <a:noFill/>
          </a:ln>
        </p:spPr>
      </p:pic>
      <p:pic>
        <p:nvPicPr>
          <p:cNvPr id="5" name="Picture 4">
            <a:extLst>
              <a:ext uri="{FF2B5EF4-FFF2-40B4-BE49-F238E27FC236}">
                <a16:creationId xmlns:a16="http://schemas.microsoft.com/office/drawing/2014/main" id="{96FFD5C6-461D-447A-9C17-2FFA9D8B3658}"/>
              </a:ext>
            </a:extLst>
          </p:cNvPr>
          <p:cNvPicPr>
            <a:picLocks noChangeAspect="1"/>
          </p:cNvPicPr>
          <p:nvPr/>
        </p:nvPicPr>
        <p:blipFill>
          <a:blip r:embed="rId5">
            <a:lum/>
            <a:alphaModFix/>
          </a:blip>
          <a:srcRect/>
          <a:stretch>
            <a:fillRect/>
          </a:stretch>
        </p:blipFill>
        <p:spPr>
          <a:xfrm>
            <a:off x="2682360" y="4663440"/>
            <a:ext cx="5090040" cy="21517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450869C-55AB-4EAE-AECF-A1689E64D7F9}"/>
              </a:ext>
            </a:extLst>
          </p:cNvPr>
          <p:cNvSpPr>
            <a:spLocks noGrp="1"/>
          </p:cNvSpPr>
          <p:nvPr>
            <p:ph type="sldNum" sz="quarter" idx="12"/>
          </p:nvPr>
        </p:nvSpPr>
        <p:spPr/>
        <p:txBody>
          <a:bodyPr/>
          <a:lstStyle/>
          <a:p>
            <a:pPr lvl="0"/>
            <a:fld id="{D33569B9-A61A-4432-8261-44CC81DC9B14}" type="slidenum">
              <a:t>11</a:t>
            </a:fld>
            <a:r>
              <a:rPr lang="en-US"/>
              <a:t> /</a:t>
            </a:r>
          </a:p>
        </p:txBody>
      </p:sp>
      <p:sp>
        <p:nvSpPr>
          <p:cNvPr id="2" name="Title 1">
            <a:extLst>
              <a:ext uri="{FF2B5EF4-FFF2-40B4-BE49-F238E27FC236}">
                <a16:creationId xmlns:a16="http://schemas.microsoft.com/office/drawing/2014/main" id="{AF0CE8FC-9D27-4C0F-9920-81F5DD37DF6E}"/>
              </a:ext>
            </a:extLst>
          </p:cNvPr>
          <p:cNvSpPr txBox="1">
            <a:spLocks noGrp="1"/>
          </p:cNvSpPr>
          <p:nvPr>
            <p:ph type="title" idx="4294967295"/>
          </p:nvPr>
        </p:nvSpPr>
        <p:spPr/>
        <p:txBody>
          <a:bodyPr/>
          <a:lstStyle/>
          <a:p>
            <a:pPr lvl="0"/>
            <a:r>
              <a:rPr lang="en-US"/>
              <a:t>The results</a:t>
            </a:r>
          </a:p>
        </p:txBody>
      </p:sp>
      <p:sp>
        <p:nvSpPr>
          <p:cNvPr id="3" name="Text Placeholder 2">
            <a:extLst>
              <a:ext uri="{FF2B5EF4-FFF2-40B4-BE49-F238E27FC236}">
                <a16:creationId xmlns:a16="http://schemas.microsoft.com/office/drawing/2014/main" id="{4DC4C511-D5AF-4551-A61C-65C4B27417D0}"/>
              </a:ext>
            </a:extLst>
          </p:cNvPr>
          <p:cNvSpPr txBox="1">
            <a:spLocks noGrp="1"/>
          </p:cNvSpPr>
          <p:nvPr>
            <p:ph type="body" idx="4294967295"/>
          </p:nvPr>
        </p:nvSpPr>
        <p:spPr/>
        <p:txBody>
          <a:bodyPr/>
          <a:lstStyle/>
          <a:p>
            <a:pPr lvl="0">
              <a:buClr>
                <a:srgbClr val="EF2929"/>
              </a:buClr>
              <a:buSzPct val="45000"/>
              <a:buFont typeface="StarSymbol"/>
              <a:buChar char="●"/>
            </a:pPr>
            <a:r>
              <a:rPr lang="en-US" sz="3200"/>
              <a:t>The end result should be three classifiers that can take in the previous purchases of a user, the day they come in to purchase something, the time of day, and how long it has been since they last bought something, and return whether or not that user will purchase any of the associated products.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455788B0-7DD0-4D84-AAFD-ACC928EE9B35}"/>
              </a:ext>
            </a:extLst>
          </p:cNvPr>
          <p:cNvSpPr>
            <a:spLocks noGrp="1"/>
          </p:cNvSpPr>
          <p:nvPr>
            <p:ph type="sldNum" sz="quarter" idx="12"/>
          </p:nvPr>
        </p:nvSpPr>
        <p:spPr/>
        <p:txBody>
          <a:bodyPr/>
          <a:lstStyle/>
          <a:p>
            <a:pPr lvl="0"/>
            <a:fld id="{8D8D1A92-1B67-44CC-BDA8-BA06D0DD1ACA}" type="slidenum">
              <a:t>12</a:t>
            </a:fld>
            <a:r>
              <a:rPr lang="en-US"/>
              <a:t> /</a:t>
            </a:r>
          </a:p>
        </p:txBody>
      </p:sp>
      <p:sp>
        <p:nvSpPr>
          <p:cNvPr id="2" name="Title 1">
            <a:extLst>
              <a:ext uri="{FF2B5EF4-FFF2-40B4-BE49-F238E27FC236}">
                <a16:creationId xmlns:a16="http://schemas.microsoft.com/office/drawing/2014/main" id="{9F6D7F1F-5A1B-4AA7-A296-6C25F579032F}"/>
              </a:ext>
            </a:extLst>
          </p:cNvPr>
          <p:cNvSpPr txBox="1">
            <a:spLocks noGrp="1"/>
          </p:cNvSpPr>
          <p:nvPr>
            <p:ph type="title" idx="4294967295"/>
          </p:nvPr>
        </p:nvSpPr>
        <p:spPr/>
        <p:txBody>
          <a:bodyPr/>
          <a:lstStyle/>
          <a:p>
            <a:pPr lvl="0"/>
            <a:r>
              <a:rPr lang="en-US"/>
              <a:t>Testing</a:t>
            </a:r>
          </a:p>
        </p:txBody>
      </p:sp>
      <p:sp>
        <p:nvSpPr>
          <p:cNvPr id="3" name="Text Placeholder 2">
            <a:extLst>
              <a:ext uri="{FF2B5EF4-FFF2-40B4-BE49-F238E27FC236}">
                <a16:creationId xmlns:a16="http://schemas.microsoft.com/office/drawing/2014/main" id="{E4DD0345-DD22-45A5-8794-75F58F26B633}"/>
              </a:ext>
            </a:extLst>
          </p:cNvPr>
          <p:cNvSpPr txBox="1">
            <a:spLocks noGrp="1"/>
          </p:cNvSpPr>
          <p:nvPr>
            <p:ph type="body" idx="4294967295"/>
          </p:nvPr>
        </p:nvSpPr>
        <p:spPr/>
        <p:txBody>
          <a:bodyPr/>
          <a:lstStyle/>
          <a:p>
            <a:pPr lvl="0">
              <a:buClr>
                <a:srgbClr val="EF2929"/>
              </a:buClr>
              <a:buSzPct val="45000"/>
              <a:buFont typeface="StarSymbol"/>
              <a:buChar char="●"/>
            </a:pPr>
            <a:r>
              <a:rPr lang="en-US" sz="3200"/>
              <a:t>To make sure these classifiers work, I will have kept the most recent purchases separate, and then run the classifiers on these purchases without letting it see the actual contents, and compare the result of the classifiers to actual the ordered products based on my earlier lists of product IDs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BA67A65-F80D-4487-909F-BD12EEE1FAC4}"/>
              </a:ext>
            </a:extLst>
          </p:cNvPr>
          <p:cNvSpPr>
            <a:spLocks noGrp="1"/>
          </p:cNvSpPr>
          <p:nvPr>
            <p:ph type="sldNum" sz="quarter" idx="12"/>
          </p:nvPr>
        </p:nvSpPr>
        <p:spPr/>
        <p:txBody>
          <a:bodyPr/>
          <a:lstStyle/>
          <a:p>
            <a:pPr lvl="0"/>
            <a:fld id="{0196372C-E6A7-455D-95D0-E2190E458ECF}" type="slidenum">
              <a:t>13</a:t>
            </a:fld>
            <a:r>
              <a:rPr lang="en-US"/>
              <a:t> /</a:t>
            </a:r>
          </a:p>
        </p:txBody>
      </p:sp>
      <p:sp>
        <p:nvSpPr>
          <p:cNvPr id="2" name="Title 1">
            <a:extLst>
              <a:ext uri="{FF2B5EF4-FFF2-40B4-BE49-F238E27FC236}">
                <a16:creationId xmlns:a16="http://schemas.microsoft.com/office/drawing/2014/main" id="{3F1A980E-A144-4040-8B15-6A049461BF6A}"/>
              </a:ext>
            </a:extLst>
          </p:cNvPr>
          <p:cNvSpPr txBox="1">
            <a:spLocks noGrp="1"/>
          </p:cNvSpPr>
          <p:nvPr>
            <p:ph type="title" idx="4294967295"/>
          </p:nvPr>
        </p:nvSpPr>
        <p:spPr/>
        <p:txBody>
          <a:bodyPr/>
          <a:lstStyle/>
          <a:p>
            <a:pPr lvl="0"/>
            <a:r>
              <a:rPr lang="en-US"/>
              <a:t>Conclusion(0)</a:t>
            </a:r>
          </a:p>
        </p:txBody>
      </p:sp>
      <p:sp>
        <p:nvSpPr>
          <p:cNvPr id="3" name="Text Placeholder 2">
            <a:extLst>
              <a:ext uri="{FF2B5EF4-FFF2-40B4-BE49-F238E27FC236}">
                <a16:creationId xmlns:a16="http://schemas.microsoft.com/office/drawing/2014/main" id="{555E6FB5-8B5E-49A6-ACD4-972D8AD486F2}"/>
              </a:ext>
            </a:extLst>
          </p:cNvPr>
          <p:cNvSpPr txBox="1">
            <a:spLocks noGrp="1"/>
          </p:cNvSpPr>
          <p:nvPr>
            <p:ph type="body" idx="4294967295"/>
          </p:nvPr>
        </p:nvSpPr>
        <p:spPr/>
        <p:txBody>
          <a:bodyPr/>
          <a:lstStyle/>
          <a:p>
            <a:pPr lvl="0">
              <a:buClr>
                <a:srgbClr val="EF2929"/>
              </a:buClr>
              <a:buSzPct val="45000"/>
              <a:buFont typeface="StarSymbol"/>
              <a:buChar char="●"/>
            </a:pPr>
            <a:r>
              <a:rPr lang="en-US" sz="3200"/>
              <a:t>The primary conclusion will be whether the algorithms and process I used will be able to accurately predict purchases. This will come from comparing true and false purchase predictions.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B16AA9C-1CC5-48A7-8BCD-19E4DEC4AF94}"/>
              </a:ext>
            </a:extLst>
          </p:cNvPr>
          <p:cNvSpPr>
            <a:spLocks noGrp="1"/>
          </p:cNvSpPr>
          <p:nvPr>
            <p:ph type="sldNum" sz="quarter" idx="12"/>
          </p:nvPr>
        </p:nvSpPr>
        <p:spPr/>
        <p:txBody>
          <a:bodyPr/>
          <a:lstStyle/>
          <a:p>
            <a:pPr lvl="0"/>
            <a:fld id="{C8E0D866-A093-48D5-A71F-8CC7FD380126}" type="slidenum">
              <a:t>14</a:t>
            </a:fld>
            <a:r>
              <a:rPr lang="en-US"/>
              <a:t> /</a:t>
            </a:r>
          </a:p>
        </p:txBody>
      </p:sp>
      <p:sp>
        <p:nvSpPr>
          <p:cNvPr id="2" name="Title 1">
            <a:extLst>
              <a:ext uri="{FF2B5EF4-FFF2-40B4-BE49-F238E27FC236}">
                <a16:creationId xmlns:a16="http://schemas.microsoft.com/office/drawing/2014/main" id="{7D759CD2-87E6-4C90-B7AF-3CC4C1840DF7}"/>
              </a:ext>
            </a:extLst>
          </p:cNvPr>
          <p:cNvSpPr txBox="1">
            <a:spLocks noGrp="1"/>
          </p:cNvSpPr>
          <p:nvPr>
            <p:ph type="title" idx="4294967295"/>
          </p:nvPr>
        </p:nvSpPr>
        <p:spPr/>
        <p:txBody>
          <a:bodyPr/>
          <a:lstStyle/>
          <a:p>
            <a:pPr lvl="0"/>
            <a:r>
              <a:rPr lang="en-US"/>
              <a:t>Conclusion(1)</a:t>
            </a:r>
          </a:p>
        </p:txBody>
      </p:sp>
      <p:sp>
        <p:nvSpPr>
          <p:cNvPr id="3" name="Text Placeholder 2">
            <a:extLst>
              <a:ext uri="{FF2B5EF4-FFF2-40B4-BE49-F238E27FC236}">
                <a16:creationId xmlns:a16="http://schemas.microsoft.com/office/drawing/2014/main" id="{CF622E27-FB9D-4795-92CB-54CE73DA25EB}"/>
              </a:ext>
            </a:extLst>
          </p:cNvPr>
          <p:cNvSpPr txBox="1">
            <a:spLocks noGrp="1"/>
          </p:cNvSpPr>
          <p:nvPr>
            <p:ph type="body" idx="4294967295"/>
          </p:nvPr>
        </p:nvSpPr>
        <p:spPr/>
        <p:txBody>
          <a:bodyPr/>
          <a:lstStyle/>
          <a:p>
            <a:pPr lvl="0">
              <a:buClr>
                <a:srgbClr val="EF2929"/>
              </a:buClr>
              <a:buSzPct val="45000"/>
              <a:buFont typeface="StarSymbol"/>
              <a:buChar char="●"/>
            </a:pPr>
            <a:r>
              <a:rPr lang="en-US" sz="3200"/>
              <a:t>My other conclusion will be looking at the data I have, and if it is accurate, figuring out what it means in the context of purchasing beef jerky, trail mix, and protein bars.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FFDAFED8-8B42-4840-90EC-A7D4D23E98E9}"/>
              </a:ext>
            </a:extLst>
          </p:cNvPr>
          <p:cNvSpPr>
            <a:spLocks noGrp="1"/>
          </p:cNvSpPr>
          <p:nvPr>
            <p:ph type="sldNum" sz="quarter" idx="12"/>
          </p:nvPr>
        </p:nvSpPr>
        <p:spPr/>
        <p:txBody>
          <a:bodyPr/>
          <a:lstStyle/>
          <a:p>
            <a:pPr lvl="0"/>
            <a:fld id="{FEC0AB0B-5432-41A1-9E09-6C9CB42713BB}" type="slidenum">
              <a:t>15</a:t>
            </a:fld>
            <a:r>
              <a:rPr lang="en-US"/>
              <a:t> /</a:t>
            </a:r>
          </a:p>
        </p:txBody>
      </p:sp>
      <p:sp>
        <p:nvSpPr>
          <p:cNvPr id="2" name="Title 1">
            <a:extLst>
              <a:ext uri="{FF2B5EF4-FFF2-40B4-BE49-F238E27FC236}">
                <a16:creationId xmlns:a16="http://schemas.microsoft.com/office/drawing/2014/main" id="{9A54B10B-02E8-4508-9CB1-A97D4D3A380E}"/>
              </a:ext>
            </a:extLst>
          </p:cNvPr>
          <p:cNvSpPr txBox="1">
            <a:spLocks noGrp="1"/>
          </p:cNvSpPr>
          <p:nvPr>
            <p:ph type="title" idx="4294967295"/>
          </p:nvPr>
        </p:nvSpPr>
        <p:spPr/>
        <p:txBody>
          <a:bodyPr/>
          <a:lstStyle/>
          <a:p>
            <a:pPr lvl="0"/>
            <a:r>
              <a:rPr lang="en-US"/>
              <a:t>Future Work</a:t>
            </a:r>
          </a:p>
        </p:txBody>
      </p:sp>
      <p:sp>
        <p:nvSpPr>
          <p:cNvPr id="3" name="Text Placeholder 2">
            <a:extLst>
              <a:ext uri="{FF2B5EF4-FFF2-40B4-BE49-F238E27FC236}">
                <a16:creationId xmlns:a16="http://schemas.microsoft.com/office/drawing/2014/main" id="{3C1C9130-413E-43E2-937C-AE65B2BD637F}"/>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Using different algorithms to find which one better predicts</a:t>
            </a:r>
          </a:p>
          <a:p>
            <a:pPr lvl="0">
              <a:buClr>
                <a:srgbClr val="EF2929"/>
              </a:buClr>
              <a:buSzPct val="45000"/>
              <a:buFont typeface="StarSymbol"/>
              <a:buChar char="●"/>
            </a:pPr>
            <a:r>
              <a:rPr lang="en-US" sz="3200" dirty="0"/>
              <a:t>Test on more specific products or </a:t>
            </a:r>
            <a:r>
              <a:rPr lang="en-US" sz="3200" dirty="0" err="1"/>
              <a:t>undersampled</a:t>
            </a:r>
            <a:r>
              <a:rPr lang="en-US" sz="3200" dirty="0"/>
              <a:t> products</a:t>
            </a:r>
          </a:p>
          <a:p>
            <a:pPr lvl="0">
              <a:buClr>
                <a:srgbClr val="EF2929"/>
              </a:buClr>
              <a:buSzPct val="45000"/>
              <a:buFont typeface="StarSymbol"/>
              <a:buChar char="●"/>
            </a:pPr>
            <a:r>
              <a:rPr lang="en-US" sz="3200" dirty="0"/>
              <a:t>Actually make it work (if I fail)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A164EA91-F3F7-40C4-A6B8-AE2A5130946B}"/>
              </a:ext>
            </a:extLst>
          </p:cNvPr>
          <p:cNvSpPr>
            <a:spLocks noGrp="1"/>
          </p:cNvSpPr>
          <p:nvPr>
            <p:ph type="sldNum" sz="quarter" idx="12"/>
          </p:nvPr>
        </p:nvSpPr>
        <p:spPr/>
        <p:txBody>
          <a:bodyPr/>
          <a:lstStyle/>
          <a:p>
            <a:pPr lvl="0"/>
            <a:fld id="{A100D7B7-5887-4921-AD30-03DE9D07903D}" type="slidenum">
              <a:t>16</a:t>
            </a:fld>
            <a:r>
              <a:rPr lang="en-US"/>
              <a:t> /</a:t>
            </a:r>
          </a:p>
        </p:txBody>
      </p:sp>
      <p:sp>
        <p:nvSpPr>
          <p:cNvPr id="2" name="Title 1">
            <a:extLst>
              <a:ext uri="{FF2B5EF4-FFF2-40B4-BE49-F238E27FC236}">
                <a16:creationId xmlns:a16="http://schemas.microsoft.com/office/drawing/2014/main" id="{26FE270E-2748-451D-8568-1D80B303ED9E}"/>
              </a:ext>
            </a:extLst>
          </p:cNvPr>
          <p:cNvSpPr txBox="1">
            <a:spLocks noGrp="1"/>
          </p:cNvSpPr>
          <p:nvPr>
            <p:ph type="title" idx="4294967295"/>
          </p:nvPr>
        </p:nvSpPr>
        <p:spPr>
          <a:xfrm>
            <a:off x="0" y="4007879"/>
            <a:ext cx="10080000" cy="1661399"/>
          </a:xfrm>
        </p:spPr>
        <p:txBody>
          <a:bodyPr/>
          <a:lstStyle/>
          <a:p>
            <a:pPr lvl="0" algn="ctr"/>
            <a:r>
              <a:rPr lang="en-US"/>
              <a:t>Questions?</a:t>
            </a:r>
          </a:p>
        </p:txBody>
      </p:sp>
      <p:pic>
        <p:nvPicPr>
          <p:cNvPr id="3" name="Picture 2">
            <a:extLst>
              <a:ext uri="{FF2B5EF4-FFF2-40B4-BE49-F238E27FC236}">
                <a16:creationId xmlns:a16="http://schemas.microsoft.com/office/drawing/2014/main" id="{508E434C-19B0-458E-A773-22E8B7F7FC15}"/>
              </a:ext>
            </a:extLst>
          </p:cNvPr>
          <p:cNvPicPr>
            <a:picLocks noChangeAspect="1"/>
          </p:cNvPicPr>
          <p:nvPr/>
        </p:nvPicPr>
        <p:blipFill>
          <a:blip r:embed="rId3">
            <a:lum/>
            <a:alphaModFix/>
          </a:blip>
          <a:srcRect/>
          <a:stretch>
            <a:fillRect/>
          </a:stretch>
        </p:blipFill>
        <p:spPr>
          <a:xfrm>
            <a:off x="3200400" y="548640"/>
            <a:ext cx="3474720" cy="34747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F5F7440-FC42-4146-BA25-8132A3F12700}"/>
              </a:ext>
            </a:extLst>
          </p:cNvPr>
          <p:cNvSpPr>
            <a:spLocks noGrp="1"/>
          </p:cNvSpPr>
          <p:nvPr>
            <p:ph type="sldNum" sz="quarter" idx="12"/>
          </p:nvPr>
        </p:nvSpPr>
        <p:spPr/>
        <p:txBody>
          <a:bodyPr/>
          <a:lstStyle/>
          <a:p>
            <a:pPr lvl="0"/>
            <a:fld id="{439E9157-17EB-4639-953D-409BDFFA7C86}" type="slidenum">
              <a:t>2</a:t>
            </a:fld>
            <a:r>
              <a:rPr lang="en-US"/>
              <a:t> /</a:t>
            </a:r>
          </a:p>
        </p:txBody>
      </p:sp>
      <p:sp>
        <p:nvSpPr>
          <p:cNvPr id="2" name="Title 1">
            <a:extLst>
              <a:ext uri="{FF2B5EF4-FFF2-40B4-BE49-F238E27FC236}">
                <a16:creationId xmlns:a16="http://schemas.microsoft.com/office/drawing/2014/main" id="{3602F4C4-D3E3-423D-A114-AF8A5A209BD9}"/>
              </a:ext>
            </a:extLst>
          </p:cNvPr>
          <p:cNvSpPr txBox="1">
            <a:spLocks noGrp="1"/>
          </p:cNvSpPr>
          <p:nvPr>
            <p:ph type="title" idx="4294967295"/>
          </p:nvPr>
        </p:nvSpPr>
        <p:spPr/>
        <p:txBody>
          <a:bodyPr>
            <a:spAutoFit/>
          </a:bodyPr>
          <a:lstStyle/>
          <a:p>
            <a:pPr lvl="0"/>
            <a:r>
              <a:rPr lang="en-US"/>
              <a:t>The Question</a:t>
            </a:r>
          </a:p>
        </p:txBody>
      </p:sp>
      <p:sp>
        <p:nvSpPr>
          <p:cNvPr id="3" name="Text Placeholder 2">
            <a:extLst>
              <a:ext uri="{FF2B5EF4-FFF2-40B4-BE49-F238E27FC236}">
                <a16:creationId xmlns:a16="http://schemas.microsoft.com/office/drawing/2014/main" id="{CACF2A1A-3C24-471C-B229-0890DDD2C766}"/>
              </a:ext>
            </a:extLst>
          </p:cNvPr>
          <p:cNvSpPr txBox="1">
            <a:spLocks noGrp="1"/>
          </p:cNvSpPr>
          <p:nvPr>
            <p:ph type="body" idx="4294967295"/>
          </p:nvPr>
        </p:nvSpPr>
        <p:spPr/>
        <p:txBody>
          <a:bodyPr/>
          <a:lstStyle/>
          <a:p>
            <a:pPr lvl="0">
              <a:buClr>
                <a:srgbClr val="EF2929"/>
              </a:buClr>
              <a:buSzPct val="45000"/>
              <a:buFont typeface="StarSymbol"/>
              <a:buChar char="●"/>
            </a:pPr>
            <a:r>
              <a:rPr lang="en-US" sz="3200"/>
              <a:t>Based on data from previous purchases from a variety of shoppers, can a predictive algorithm correctly guess when someone will purchase a given item?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2BAEE53D-B480-4B27-AE9F-7FBB924C7AA9}"/>
              </a:ext>
            </a:extLst>
          </p:cNvPr>
          <p:cNvSpPr>
            <a:spLocks noGrp="1"/>
          </p:cNvSpPr>
          <p:nvPr>
            <p:ph type="sldNum" sz="quarter" idx="12"/>
          </p:nvPr>
        </p:nvSpPr>
        <p:spPr/>
        <p:txBody>
          <a:bodyPr/>
          <a:lstStyle/>
          <a:p>
            <a:pPr lvl="0"/>
            <a:fld id="{01C4261C-0465-44FF-BAB4-9D3C3CC7439B}" type="slidenum">
              <a:t>3</a:t>
            </a:fld>
            <a:r>
              <a:rPr lang="en-US"/>
              <a:t> /</a:t>
            </a:r>
          </a:p>
        </p:txBody>
      </p:sp>
      <p:sp>
        <p:nvSpPr>
          <p:cNvPr id="2" name="Title 1">
            <a:extLst>
              <a:ext uri="{FF2B5EF4-FFF2-40B4-BE49-F238E27FC236}">
                <a16:creationId xmlns:a16="http://schemas.microsoft.com/office/drawing/2014/main" id="{6C21B866-01D1-4676-93C8-C45E0973FD07}"/>
              </a:ext>
            </a:extLst>
          </p:cNvPr>
          <p:cNvSpPr txBox="1">
            <a:spLocks noGrp="1"/>
          </p:cNvSpPr>
          <p:nvPr>
            <p:ph type="title" idx="4294967295"/>
          </p:nvPr>
        </p:nvSpPr>
        <p:spPr/>
        <p:txBody>
          <a:bodyPr/>
          <a:lstStyle/>
          <a:p>
            <a:pPr lvl="0"/>
            <a:r>
              <a:rPr lang="en-US"/>
              <a:t>The Data(0)</a:t>
            </a:r>
          </a:p>
        </p:txBody>
      </p:sp>
      <p:sp>
        <p:nvSpPr>
          <p:cNvPr id="3" name="Text Placeholder 2">
            <a:extLst>
              <a:ext uri="{FF2B5EF4-FFF2-40B4-BE49-F238E27FC236}">
                <a16:creationId xmlns:a16="http://schemas.microsoft.com/office/drawing/2014/main" id="{B5C8AF0A-4A34-41F2-B300-5B157C1BC4DE}"/>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Using information from Instacart about orders made by users on Instacart, as well as product and aisle information to provide reference to the data.</a:t>
            </a:r>
          </a:p>
          <a:p>
            <a:pPr lvl="0">
              <a:buClr>
                <a:srgbClr val="EF2929"/>
              </a:buClr>
              <a:buSzPct val="45000"/>
              <a:buFont typeface="StarSymbol"/>
              <a:buChar char="●"/>
            </a:pPr>
            <a:r>
              <a:rPr lang="en-US" sz="3200"/>
              <a:t>The </a:t>
            </a:r>
            <a:r>
              <a:rPr lang="en-US" sz="3200" dirty="0"/>
              <a:t>Instacart Online Grocery Shopping Dataset 2017”, Accessed from https://www.instacart.com/datasets/grocery-shopping-2017 on 10/26/18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04CDEA73-3612-4334-A68D-6DA459A9815F}"/>
              </a:ext>
            </a:extLst>
          </p:cNvPr>
          <p:cNvSpPr>
            <a:spLocks noGrp="1"/>
          </p:cNvSpPr>
          <p:nvPr>
            <p:ph type="sldNum" sz="quarter" idx="12"/>
          </p:nvPr>
        </p:nvSpPr>
        <p:spPr/>
        <p:txBody>
          <a:bodyPr/>
          <a:lstStyle/>
          <a:p>
            <a:pPr lvl="0"/>
            <a:fld id="{CC841EC8-987B-4072-B027-65772C5F05B5}" type="slidenum">
              <a:t>4</a:t>
            </a:fld>
            <a:r>
              <a:rPr lang="en-US"/>
              <a:t> /</a:t>
            </a:r>
          </a:p>
        </p:txBody>
      </p:sp>
      <p:sp>
        <p:nvSpPr>
          <p:cNvPr id="2" name="Title 1">
            <a:extLst>
              <a:ext uri="{FF2B5EF4-FFF2-40B4-BE49-F238E27FC236}">
                <a16:creationId xmlns:a16="http://schemas.microsoft.com/office/drawing/2014/main" id="{6DBAE1F4-168B-4EC8-A955-2D18E95979E2}"/>
              </a:ext>
            </a:extLst>
          </p:cNvPr>
          <p:cNvSpPr txBox="1">
            <a:spLocks noGrp="1"/>
          </p:cNvSpPr>
          <p:nvPr>
            <p:ph type="title" idx="4294967295"/>
          </p:nvPr>
        </p:nvSpPr>
        <p:spPr/>
        <p:txBody>
          <a:bodyPr/>
          <a:lstStyle/>
          <a:p>
            <a:pPr lvl="0"/>
            <a:r>
              <a:rPr lang="en-US"/>
              <a:t>The Data(1)</a:t>
            </a:r>
          </a:p>
        </p:txBody>
      </p:sp>
      <p:sp>
        <p:nvSpPr>
          <p:cNvPr id="3" name="Text Placeholder 2">
            <a:extLst>
              <a:ext uri="{FF2B5EF4-FFF2-40B4-BE49-F238E27FC236}">
                <a16:creationId xmlns:a16="http://schemas.microsoft.com/office/drawing/2014/main" id="{5EB08A10-0638-4167-AC65-3DB80289E718}"/>
              </a:ext>
            </a:extLst>
          </p:cNvPr>
          <p:cNvSpPr txBox="1">
            <a:spLocks noGrp="1"/>
          </p:cNvSpPr>
          <p:nvPr>
            <p:ph type="body" idx="4294967295"/>
          </p:nvPr>
        </p:nvSpPr>
        <p:spPr>
          <a:xfrm>
            <a:off x="691920" y="1467360"/>
            <a:ext cx="8640000" cy="4384800"/>
          </a:xfrm>
        </p:spPr>
        <p:txBody>
          <a:bodyPr/>
          <a:lstStyle/>
          <a:p>
            <a:pPr lvl="0">
              <a:buClr>
                <a:srgbClr val="EF2929"/>
              </a:buClr>
              <a:buSzPct val="45000"/>
              <a:buFont typeface="StarSymbol"/>
              <a:buChar char="●"/>
            </a:pPr>
            <a:r>
              <a:rPr lang="en-US" sz="3200"/>
              <a:t>Orders are split into 3 data sets:</a:t>
            </a:r>
          </a:p>
          <a:p>
            <a:pPr lvl="0">
              <a:buClr>
                <a:srgbClr val="EF2929"/>
              </a:buClr>
              <a:buSzPct val="45000"/>
              <a:buFont typeface="StarSymbol"/>
              <a:buChar char="●"/>
            </a:pPr>
            <a:r>
              <a:rPr lang="en-US" sz="3200"/>
              <a:t>One has the user ID and time variables for all purchases, organized by user ID and purchase order.</a:t>
            </a:r>
          </a:p>
          <a:p>
            <a:pPr lvl="0">
              <a:buClr>
                <a:srgbClr val="EF2929"/>
              </a:buClr>
              <a:buSzPct val="45000"/>
              <a:buFont typeface="StarSymbol"/>
              <a:buChar char="●"/>
            </a:pPr>
            <a:r>
              <a:rPr lang="en-US" sz="3200"/>
              <a:t>The second one contains the products bought in the most recent purchase of each user, organized by order ID and the order the product was added.</a:t>
            </a:r>
          </a:p>
          <a:p>
            <a:pPr lvl="0">
              <a:buClr>
                <a:srgbClr val="EF2929"/>
              </a:buClr>
              <a:buSzPct val="45000"/>
              <a:buFont typeface="StarSymbol"/>
              <a:buChar char="●"/>
            </a:pPr>
            <a:r>
              <a:rPr lang="en-US" sz="3200"/>
              <a:t>The last one has product organization for all previous purchases.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CA151A6E-EC04-4F36-B9D2-0D98D5476966}"/>
              </a:ext>
            </a:extLst>
          </p:cNvPr>
          <p:cNvSpPr>
            <a:spLocks noGrp="1"/>
          </p:cNvSpPr>
          <p:nvPr>
            <p:ph type="sldNum" sz="quarter" idx="12"/>
          </p:nvPr>
        </p:nvSpPr>
        <p:spPr/>
        <p:txBody>
          <a:bodyPr/>
          <a:lstStyle/>
          <a:p>
            <a:pPr lvl="0"/>
            <a:fld id="{B183EBF2-04D3-4A38-A536-ADABD47B66A2}" type="slidenum">
              <a:t>5</a:t>
            </a:fld>
            <a:r>
              <a:rPr lang="en-US"/>
              <a:t> /</a:t>
            </a:r>
          </a:p>
        </p:txBody>
      </p:sp>
      <p:sp>
        <p:nvSpPr>
          <p:cNvPr id="2" name="Title 1">
            <a:extLst>
              <a:ext uri="{FF2B5EF4-FFF2-40B4-BE49-F238E27FC236}">
                <a16:creationId xmlns:a16="http://schemas.microsoft.com/office/drawing/2014/main" id="{6AED2415-397F-4C35-AE3B-A77F41454A8B}"/>
              </a:ext>
            </a:extLst>
          </p:cNvPr>
          <p:cNvSpPr txBox="1">
            <a:spLocks noGrp="1"/>
          </p:cNvSpPr>
          <p:nvPr>
            <p:ph type="title" idx="4294967295"/>
          </p:nvPr>
        </p:nvSpPr>
        <p:spPr/>
        <p:txBody>
          <a:bodyPr/>
          <a:lstStyle/>
          <a:p>
            <a:pPr lvl="0"/>
            <a:r>
              <a:rPr lang="en-US"/>
              <a:t>My Approach</a:t>
            </a:r>
          </a:p>
        </p:txBody>
      </p:sp>
      <p:sp>
        <p:nvSpPr>
          <p:cNvPr id="3" name="Text Placeholder 2">
            <a:extLst>
              <a:ext uri="{FF2B5EF4-FFF2-40B4-BE49-F238E27FC236}">
                <a16:creationId xmlns:a16="http://schemas.microsoft.com/office/drawing/2014/main" id="{CF5DC442-BA32-4AB6-9693-034B08573E02}"/>
              </a:ext>
            </a:extLst>
          </p:cNvPr>
          <p:cNvSpPr txBox="1">
            <a:spLocks noGrp="1"/>
          </p:cNvSpPr>
          <p:nvPr>
            <p:ph type="body" idx="4294967295"/>
          </p:nvPr>
        </p:nvSpPr>
        <p:spPr/>
        <p:txBody>
          <a:bodyPr/>
          <a:lstStyle/>
          <a:p>
            <a:pPr lvl="0">
              <a:buClr>
                <a:srgbClr val="EF2929"/>
              </a:buClr>
              <a:buSzPct val="45000"/>
              <a:buFont typeface="StarSymbol"/>
              <a:buChar char="●"/>
            </a:pPr>
            <a:r>
              <a:rPr lang="en-US" sz="3200"/>
              <a:t>Using the data sets provided by Instacart, I will use predictive modeling to check whether or not a customer’s next purchase will include beef jerky, trail mix, protein bars, all of them, or none.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F09245B-FDE9-4ED2-B125-32E964A8EFCF}"/>
              </a:ext>
            </a:extLst>
          </p:cNvPr>
          <p:cNvSpPr>
            <a:spLocks noGrp="1"/>
          </p:cNvSpPr>
          <p:nvPr>
            <p:ph type="sldNum" sz="quarter" idx="12"/>
          </p:nvPr>
        </p:nvSpPr>
        <p:spPr/>
        <p:txBody>
          <a:bodyPr/>
          <a:lstStyle/>
          <a:p>
            <a:pPr lvl="0"/>
            <a:fld id="{69CCA46B-6AE4-4108-AF61-936371602AFB}" type="slidenum">
              <a:t>6</a:t>
            </a:fld>
            <a:r>
              <a:rPr lang="en-US"/>
              <a:t> /</a:t>
            </a:r>
          </a:p>
        </p:txBody>
      </p:sp>
      <p:sp>
        <p:nvSpPr>
          <p:cNvPr id="2" name="Title 1">
            <a:extLst>
              <a:ext uri="{FF2B5EF4-FFF2-40B4-BE49-F238E27FC236}">
                <a16:creationId xmlns:a16="http://schemas.microsoft.com/office/drawing/2014/main" id="{F8CBCAAF-3B6C-41EE-BF5C-803E3220C0CB}"/>
              </a:ext>
            </a:extLst>
          </p:cNvPr>
          <p:cNvSpPr txBox="1">
            <a:spLocks noGrp="1"/>
          </p:cNvSpPr>
          <p:nvPr>
            <p:ph type="title" idx="4294967295"/>
          </p:nvPr>
        </p:nvSpPr>
        <p:spPr/>
        <p:txBody>
          <a:bodyPr/>
          <a:lstStyle/>
          <a:p>
            <a:pPr lvl="0"/>
            <a:r>
              <a:rPr lang="en-US"/>
              <a:t>Why?</a:t>
            </a:r>
          </a:p>
        </p:txBody>
      </p:sp>
      <p:sp>
        <p:nvSpPr>
          <p:cNvPr id="3" name="Text Placeholder 2">
            <a:extLst>
              <a:ext uri="{FF2B5EF4-FFF2-40B4-BE49-F238E27FC236}">
                <a16:creationId xmlns:a16="http://schemas.microsoft.com/office/drawing/2014/main" id="{367920C7-CC0E-4D3C-A3A9-EE71FAED6E4A}"/>
              </a:ext>
            </a:extLst>
          </p:cNvPr>
          <p:cNvSpPr txBox="1">
            <a:spLocks noGrp="1"/>
          </p:cNvSpPr>
          <p:nvPr>
            <p:ph type="body" idx="4294967295"/>
          </p:nvPr>
        </p:nvSpPr>
        <p:spPr/>
        <p:txBody>
          <a:bodyPr/>
          <a:lstStyle/>
          <a:p>
            <a:pPr lvl="0">
              <a:buClr>
                <a:srgbClr val="EF2929"/>
              </a:buClr>
              <a:buSzPct val="45000"/>
              <a:buFont typeface="StarSymbol"/>
              <a:buChar char="●"/>
            </a:pPr>
            <a:r>
              <a:rPr lang="en-US" sz="3200"/>
              <a:t>I want to see if I can develop a classifier based on chaotic data such as grocery purchases</a:t>
            </a:r>
          </a:p>
          <a:p>
            <a:pPr lvl="0">
              <a:buClr>
                <a:srgbClr val="EF2929"/>
              </a:buClr>
              <a:buSzPct val="45000"/>
              <a:buFont typeface="StarSymbol"/>
              <a:buChar char="●"/>
            </a:pPr>
            <a:r>
              <a:rPr lang="en-US" sz="3200"/>
              <a:t>I normally see beef jerky and trail mix, and many protein bars, as trail and camping food for over the weekend, and I am interested in seeing if that holds true for the majority of purchases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4BF591CA-B31B-4B00-A5A0-91AF4AA536EB}"/>
              </a:ext>
            </a:extLst>
          </p:cNvPr>
          <p:cNvSpPr>
            <a:spLocks noGrp="1"/>
          </p:cNvSpPr>
          <p:nvPr>
            <p:ph type="sldNum" sz="quarter" idx="12"/>
          </p:nvPr>
        </p:nvSpPr>
        <p:spPr/>
        <p:txBody>
          <a:bodyPr/>
          <a:lstStyle/>
          <a:p>
            <a:pPr lvl="0"/>
            <a:fld id="{C68F69B5-BE36-4EDC-A287-9376B0589CE2}" type="slidenum">
              <a:t>7</a:t>
            </a:fld>
            <a:r>
              <a:rPr lang="en-US"/>
              <a:t> /</a:t>
            </a:r>
          </a:p>
        </p:txBody>
      </p:sp>
      <p:sp>
        <p:nvSpPr>
          <p:cNvPr id="2" name="Title 1">
            <a:extLst>
              <a:ext uri="{FF2B5EF4-FFF2-40B4-BE49-F238E27FC236}">
                <a16:creationId xmlns:a16="http://schemas.microsoft.com/office/drawing/2014/main" id="{46E72616-A868-4E53-B45D-29747592CCD0}"/>
              </a:ext>
            </a:extLst>
          </p:cNvPr>
          <p:cNvSpPr txBox="1">
            <a:spLocks noGrp="1"/>
          </p:cNvSpPr>
          <p:nvPr>
            <p:ph type="title" idx="4294967295"/>
          </p:nvPr>
        </p:nvSpPr>
        <p:spPr/>
        <p:txBody>
          <a:bodyPr/>
          <a:lstStyle/>
          <a:p>
            <a:pPr lvl="0"/>
            <a:r>
              <a:rPr lang="en-US"/>
              <a:t>The Process(0)</a:t>
            </a:r>
          </a:p>
        </p:txBody>
      </p:sp>
      <p:sp>
        <p:nvSpPr>
          <p:cNvPr id="3" name="Text Placeholder 2">
            <a:extLst>
              <a:ext uri="{FF2B5EF4-FFF2-40B4-BE49-F238E27FC236}">
                <a16:creationId xmlns:a16="http://schemas.microsoft.com/office/drawing/2014/main" id="{0D78E6FA-9B0C-4DA9-A6CC-3F6E333F217F}"/>
              </a:ext>
            </a:extLst>
          </p:cNvPr>
          <p:cNvSpPr txBox="1">
            <a:spLocks noGrp="1"/>
          </p:cNvSpPr>
          <p:nvPr>
            <p:ph type="body" idx="4294967295"/>
          </p:nvPr>
        </p:nvSpPr>
        <p:spPr>
          <a:xfrm>
            <a:off x="686880" y="1924560"/>
            <a:ext cx="8640000" cy="4384800"/>
          </a:xfrm>
        </p:spPr>
        <p:txBody>
          <a:bodyPr/>
          <a:lstStyle/>
          <a:p>
            <a:pPr lvl="0">
              <a:buClr>
                <a:srgbClr val="EF2929"/>
              </a:buClr>
              <a:buSzPct val="45000"/>
              <a:buFont typeface="StarSymbol"/>
              <a:buChar char="●"/>
            </a:pPr>
            <a:r>
              <a:rPr lang="en-US" sz="3200"/>
              <a:t>To predict purchases of said items, I need to find said items, so I will compile three lists of the product IDs for each instance of the product in the product list</a:t>
            </a:r>
          </a:p>
          <a:p>
            <a:pPr lvl="0">
              <a:buClr>
                <a:srgbClr val="EF2929"/>
              </a:buClr>
              <a:buSzPct val="45000"/>
              <a:buFont typeface="StarSymbol"/>
              <a:buChar char="●"/>
            </a:pPr>
            <a:r>
              <a:rPr lang="en-US" sz="3200"/>
              <a:t>I will also organize the user orders to check purchase information on orders containing a product, and order contents of purchases before a product is bought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B71BE722-2FF9-495A-96A8-8BD7623A2BE4}"/>
              </a:ext>
            </a:extLst>
          </p:cNvPr>
          <p:cNvSpPr>
            <a:spLocks noGrp="1"/>
          </p:cNvSpPr>
          <p:nvPr>
            <p:ph type="sldNum" sz="quarter" idx="12"/>
          </p:nvPr>
        </p:nvSpPr>
        <p:spPr/>
        <p:txBody>
          <a:bodyPr/>
          <a:lstStyle/>
          <a:p>
            <a:pPr lvl="0"/>
            <a:fld id="{E2976E31-6662-46FE-BE2E-DC19D79D3C34}" type="slidenum">
              <a:t>8</a:t>
            </a:fld>
            <a:r>
              <a:rPr lang="en-US"/>
              <a:t> /</a:t>
            </a:r>
          </a:p>
        </p:txBody>
      </p:sp>
      <p:sp>
        <p:nvSpPr>
          <p:cNvPr id="2" name="Title 1">
            <a:extLst>
              <a:ext uri="{FF2B5EF4-FFF2-40B4-BE49-F238E27FC236}">
                <a16:creationId xmlns:a16="http://schemas.microsoft.com/office/drawing/2014/main" id="{D025F822-F186-4359-99F9-88E81CEEFBFC}"/>
              </a:ext>
            </a:extLst>
          </p:cNvPr>
          <p:cNvSpPr txBox="1">
            <a:spLocks noGrp="1"/>
          </p:cNvSpPr>
          <p:nvPr>
            <p:ph type="title" idx="4294967295"/>
          </p:nvPr>
        </p:nvSpPr>
        <p:spPr/>
        <p:txBody>
          <a:bodyPr/>
          <a:lstStyle/>
          <a:p>
            <a:pPr lvl="0"/>
            <a:r>
              <a:rPr lang="en-US"/>
              <a:t>The Process(1)</a:t>
            </a:r>
          </a:p>
        </p:txBody>
      </p:sp>
      <p:sp>
        <p:nvSpPr>
          <p:cNvPr id="3" name="Text Placeholder 2">
            <a:extLst>
              <a:ext uri="{FF2B5EF4-FFF2-40B4-BE49-F238E27FC236}">
                <a16:creationId xmlns:a16="http://schemas.microsoft.com/office/drawing/2014/main" id="{7519301F-668B-4A2C-93D0-8ECD587E9D37}"/>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Use </a:t>
            </a:r>
            <a:r>
              <a:rPr lang="en-US" sz="3200" dirty="0" err="1"/>
              <a:t>Apriori</a:t>
            </a:r>
            <a:r>
              <a:rPr lang="en-US" sz="3200" dirty="0"/>
              <a:t> to find correlation in purchased products before a product was bought. This will be run twice for each product, checking all orders before the first purchase of a product, and checking the orders right before the purchases of products for those who have bought an item before. This will hopefully create associations for first time buyers and for repeat buyers.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DAE500E-4C12-433E-8DDE-01760E8F6513}"/>
              </a:ext>
            </a:extLst>
          </p:cNvPr>
          <p:cNvSpPr>
            <a:spLocks noGrp="1"/>
          </p:cNvSpPr>
          <p:nvPr>
            <p:ph type="sldNum" sz="quarter" idx="12"/>
          </p:nvPr>
        </p:nvSpPr>
        <p:spPr/>
        <p:txBody>
          <a:bodyPr/>
          <a:lstStyle/>
          <a:p>
            <a:pPr lvl="0"/>
            <a:fld id="{FBDC48F2-96B0-495C-AD9E-740989924011}" type="slidenum">
              <a:t>9</a:t>
            </a:fld>
            <a:r>
              <a:rPr lang="en-US"/>
              <a:t> /</a:t>
            </a:r>
          </a:p>
        </p:txBody>
      </p:sp>
      <p:sp>
        <p:nvSpPr>
          <p:cNvPr id="2" name="Title 1">
            <a:extLst>
              <a:ext uri="{FF2B5EF4-FFF2-40B4-BE49-F238E27FC236}">
                <a16:creationId xmlns:a16="http://schemas.microsoft.com/office/drawing/2014/main" id="{C84FAB2C-43F9-4D3F-B17E-0FC5C7B4ED92}"/>
              </a:ext>
            </a:extLst>
          </p:cNvPr>
          <p:cNvSpPr txBox="1">
            <a:spLocks noGrp="1"/>
          </p:cNvSpPr>
          <p:nvPr>
            <p:ph type="title" idx="4294967295"/>
          </p:nvPr>
        </p:nvSpPr>
        <p:spPr/>
        <p:txBody>
          <a:bodyPr/>
          <a:lstStyle/>
          <a:p>
            <a:pPr lvl="0"/>
            <a:r>
              <a:rPr lang="en-US"/>
              <a:t>The Process(2)</a:t>
            </a:r>
          </a:p>
        </p:txBody>
      </p:sp>
      <p:sp>
        <p:nvSpPr>
          <p:cNvPr id="3" name="Text Placeholder 2">
            <a:extLst>
              <a:ext uri="{FF2B5EF4-FFF2-40B4-BE49-F238E27FC236}">
                <a16:creationId xmlns:a16="http://schemas.microsoft.com/office/drawing/2014/main" id="{C83272EA-9DB6-4098-A247-85B2D4473021}"/>
              </a:ext>
            </a:extLst>
          </p:cNvPr>
          <p:cNvSpPr txBox="1">
            <a:spLocks noGrp="1"/>
          </p:cNvSpPr>
          <p:nvPr>
            <p:ph type="body" idx="4294967295"/>
          </p:nvPr>
        </p:nvSpPr>
        <p:spPr/>
        <p:txBody>
          <a:bodyPr/>
          <a:lstStyle/>
          <a:p>
            <a:pPr lvl="0">
              <a:buClr>
                <a:srgbClr val="EF2929"/>
              </a:buClr>
              <a:buSzPct val="45000"/>
              <a:buFont typeface="StarSymbol"/>
              <a:buChar char="●"/>
            </a:pPr>
            <a:r>
              <a:rPr lang="en-US" sz="3200" dirty="0"/>
              <a:t>After a potential correlative connection has been created for past purchases, I will create a Propensity model based on previous purchases, time of day, day of the week, how long since their last purchase, and if they are a repeat or potential first time buyer of the product</a:t>
            </a:r>
          </a:p>
          <a:p>
            <a:pPr lvl="0">
              <a:buClr>
                <a:srgbClr val="EF2929"/>
              </a:buClr>
              <a:buSzPct val="45000"/>
              <a:buFont typeface="StarSymbol"/>
              <a:buChar char="●"/>
            </a:pPr>
            <a:r>
              <a:rPr lang="en-US" sz="3200" dirty="0"/>
              <a:t>I will use k-folds cross validation to train the model</a:t>
            </a:r>
          </a:p>
        </p:txBody>
      </p:sp>
    </p:spTree>
  </p:cSld>
  <p:clrMapOvr>
    <a:masterClrMapping/>
  </p:clrMapOvr>
</p:sld>
</file>

<file path=ppt/theme/theme1.xml><?xml version="1.0" encoding="utf-8"?>
<a:theme xmlns:a="http://schemas.openxmlformats.org/drawingml/2006/main" name="Impres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mpress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749</Words>
  <Application>Microsoft Office PowerPoint</Application>
  <PresentationFormat>Custom</PresentationFormat>
  <Paragraphs>71</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DejaVu Sans</vt:lpstr>
      <vt:lpstr>Liberation Sans</vt:lpstr>
      <vt:lpstr>Noto Sans Bold</vt:lpstr>
      <vt:lpstr>Noto Sans Regular</vt:lpstr>
      <vt:lpstr>StarSymbol</vt:lpstr>
      <vt:lpstr>Arial</vt:lpstr>
      <vt:lpstr>Calibri</vt:lpstr>
      <vt:lpstr>Impress</vt:lpstr>
      <vt:lpstr>Impress1</vt:lpstr>
      <vt:lpstr>Predictable Purchases by Jordan Deagan</vt:lpstr>
      <vt:lpstr>The Question</vt:lpstr>
      <vt:lpstr>The Data(0)</vt:lpstr>
      <vt:lpstr>The Data(1)</vt:lpstr>
      <vt:lpstr>My Approach</vt:lpstr>
      <vt:lpstr>Why?</vt:lpstr>
      <vt:lpstr>The Process(0)</vt:lpstr>
      <vt:lpstr>The Process(1)</vt:lpstr>
      <vt:lpstr>The Process(2)</vt:lpstr>
      <vt:lpstr>Sample Products</vt:lpstr>
      <vt:lpstr>The results</vt:lpstr>
      <vt:lpstr>Testing</vt:lpstr>
      <vt:lpstr>Conclusion(0)</vt:lpstr>
      <vt:lpstr>Conclusion(1)</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creator>Jordan Deagan</dc:creator>
  <cp:lastModifiedBy>Jordan Deagan</cp:lastModifiedBy>
  <cp:revision>7</cp:revision>
  <dcterms:created xsi:type="dcterms:W3CDTF">2018-10-30T18:32:41Z</dcterms:created>
  <dcterms:modified xsi:type="dcterms:W3CDTF">2018-10-31T20:12:43Z</dcterms:modified>
</cp:coreProperties>
</file>