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07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39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0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22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5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94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7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6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2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4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51D8-DE6F-47F6-8EC6-80118231DA9D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4AC4-CAE2-4837-9086-7745A72EF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8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44" y="1617313"/>
            <a:ext cx="9144000" cy="2387600"/>
          </a:xfrm>
        </p:spPr>
        <p:txBody>
          <a:bodyPr/>
          <a:lstStyle/>
          <a:p>
            <a:r>
              <a:rPr lang="en-GB" sz="9600" b="1" dirty="0" err="1"/>
              <a:t>FontBoard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1785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35" b="640"/>
          <a:stretch/>
        </p:blipFill>
        <p:spPr>
          <a:xfrm>
            <a:off x="6174297" y="985184"/>
            <a:ext cx="3061982" cy="5692453"/>
          </a:xfrm>
        </p:spPr>
      </p:pic>
      <p:sp>
        <p:nvSpPr>
          <p:cNvPr id="6" name="Rectangle 5"/>
          <p:cNvSpPr/>
          <p:nvPr/>
        </p:nvSpPr>
        <p:spPr>
          <a:xfrm>
            <a:off x="6413383" y="1771299"/>
            <a:ext cx="2600587" cy="4110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09188" y="1953419"/>
            <a:ext cx="1568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Rockwell" panose="02060603020205020403" pitchFamily="18" charset="0"/>
              </a:rPr>
              <a:t>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9522" y="2635802"/>
            <a:ext cx="180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Rockwell" panose="02060603020205020403" pitchFamily="18" charset="0"/>
              </a:rPr>
              <a:t>Heading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2745" y="3190565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Rockwell" panose="02060603020205020403" pitchFamily="18" charset="0"/>
              </a:rPr>
              <a:t>Sub-Heading</a:t>
            </a:r>
          </a:p>
        </p:txBody>
      </p:sp>
      <p:sp>
        <p:nvSpPr>
          <p:cNvPr id="10" name="Arrow: Left 9"/>
          <p:cNvSpPr/>
          <p:nvPr/>
        </p:nvSpPr>
        <p:spPr>
          <a:xfrm>
            <a:off x="6459522" y="1800094"/>
            <a:ext cx="201337" cy="287585"/>
          </a:xfrm>
          <a:prstGeom prst="lef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/>
          <p:cNvSpPr/>
          <p:nvPr/>
        </p:nvSpPr>
        <p:spPr>
          <a:xfrm>
            <a:off x="7252281" y="5470792"/>
            <a:ext cx="922790" cy="32875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Rockwell" panose="02060603020205020403" pitchFamily="18" charset="0"/>
              </a:rPr>
              <a:t>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5967" y="3525808"/>
            <a:ext cx="2571225" cy="13849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dolor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sit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amet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consectetuer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adipiscing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elit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.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Aenean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commodo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ligula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eget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dolor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.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Aenean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massa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. Cum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sociis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natoque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penatibus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et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magnis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dis parturient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montes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nascetur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Rockwell" panose="02060603020205020403" pitchFamily="18" charset="0"/>
              </a:rPr>
              <a:t>ridiculus</a:t>
            </a:r>
            <a:r>
              <a:rPr lang="en-GB" sz="1200" dirty="0">
                <a:solidFill>
                  <a:schemeClr val="bg1"/>
                </a:solidFill>
                <a:latin typeface="Rockwell" panose="02060603020205020403" pitchFamily="18" charset="0"/>
              </a:rPr>
              <a:t> mus.</a:t>
            </a:r>
            <a:endParaRPr lang="en-GB" sz="1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543413" y="5014135"/>
            <a:ext cx="2248249" cy="32875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Rockwell" panose="02060603020205020403" pitchFamily="18" charset="0"/>
              </a:rPr>
              <a:t>TextField</a:t>
            </a:r>
            <a:endParaRPr lang="en-GB" sz="1600" dirty="0">
              <a:latin typeface="Rockwell" panose="02060603020205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168" y="974574"/>
            <a:ext cx="58135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ckwell" panose="02060603020205020403" pitchFamily="18" charset="0"/>
              </a:rPr>
              <a:t>Rockwell </a:t>
            </a:r>
          </a:p>
          <a:p>
            <a:r>
              <a:rPr lang="en-GB" dirty="0">
                <a:latin typeface="Rockwell" panose="02060603020205020403" pitchFamily="18" charset="0"/>
              </a:rPr>
              <a:t>Title, Size: 40, Style: Bold</a:t>
            </a:r>
          </a:p>
          <a:p>
            <a:endParaRPr lang="en-GB" dirty="0">
              <a:latin typeface="Rockwell" panose="02060603020205020403" pitchFamily="18" charset="0"/>
            </a:endParaRPr>
          </a:p>
          <a:p>
            <a:r>
              <a:rPr lang="en-GB" dirty="0">
                <a:latin typeface="Rockwell" panose="02060603020205020403" pitchFamily="18" charset="0"/>
              </a:rPr>
              <a:t>Heading, Size: 28, Style: Bold</a:t>
            </a:r>
          </a:p>
          <a:p>
            <a:endParaRPr lang="en-GB" dirty="0">
              <a:latin typeface="Rockwell" panose="02060603020205020403" pitchFamily="18" charset="0"/>
            </a:endParaRPr>
          </a:p>
          <a:p>
            <a:r>
              <a:rPr lang="en-GB" dirty="0">
                <a:latin typeface="Rockwell" panose="02060603020205020403" pitchFamily="18" charset="0"/>
              </a:rPr>
              <a:t>Sub-Heading, Size: 18, Style: Bold</a:t>
            </a:r>
          </a:p>
          <a:p>
            <a:endParaRPr lang="en-GB" dirty="0">
              <a:latin typeface="Rockwell" panose="02060603020205020403" pitchFamily="18" charset="0"/>
            </a:endParaRPr>
          </a:p>
          <a:p>
            <a:r>
              <a:rPr lang="en-GB" dirty="0">
                <a:latin typeface="Rockwell" panose="02060603020205020403" pitchFamily="18" charset="0"/>
              </a:rPr>
              <a:t>Text, Size:12, Style: Bold</a:t>
            </a:r>
          </a:p>
          <a:p>
            <a:endParaRPr lang="en-GB" dirty="0">
              <a:latin typeface="Rockwell" panose="02060603020205020403" pitchFamily="18" charset="0"/>
            </a:endParaRPr>
          </a:p>
          <a:p>
            <a:r>
              <a:rPr lang="en-GB" dirty="0" err="1">
                <a:latin typeface="Rockwell" panose="02060603020205020403" pitchFamily="18" charset="0"/>
              </a:rPr>
              <a:t>TextField</a:t>
            </a:r>
            <a:r>
              <a:rPr lang="en-GB" dirty="0">
                <a:latin typeface="Rockwell" panose="02060603020205020403" pitchFamily="18" charset="0"/>
              </a:rPr>
              <a:t>, Size: 16, Style: Bold</a:t>
            </a:r>
          </a:p>
          <a:p>
            <a:endParaRPr lang="en-GB" dirty="0">
              <a:latin typeface="Rockwell" panose="02060603020205020403" pitchFamily="18" charset="0"/>
            </a:endParaRPr>
          </a:p>
          <a:p>
            <a:r>
              <a:rPr lang="en-GB" dirty="0">
                <a:latin typeface="Rockwell" panose="02060603020205020403" pitchFamily="18" charset="0"/>
              </a:rPr>
              <a:t>Button, Size: 16, Style: Bold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35" b="640"/>
          <a:stretch/>
        </p:blipFill>
        <p:spPr>
          <a:xfrm>
            <a:off x="6174297" y="985184"/>
            <a:ext cx="3061982" cy="5692453"/>
          </a:xfrm>
        </p:spPr>
      </p:pic>
      <p:sp>
        <p:nvSpPr>
          <p:cNvPr id="6" name="Rectangle 5"/>
          <p:cNvSpPr/>
          <p:nvPr/>
        </p:nvSpPr>
        <p:spPr>
          <a:xfrm>
            <a:off x="6413383" y="1771299"/>
            <a:ext cx="2600587" cy="4110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09188" y="1953419"/>
            <a:ext cx="1568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Gill Sans MT" panose="020B0502020104020203" pitchFamily="34" charset="0"/>
              </a:rPr>
              <a:t>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9522" y="2635802"/>
            <a:ext cx="180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Gill Sans MT" panose="020B0502020104020203" pitchFamily="34" charset="0"/>
              </a:rPr>
              <a:t>Heading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2745" y="3190565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ill Sans MT" panose="020B0502020104020203" pitchFamily="34" charset="0"/>
              </a:rPr>
              <a:t>Sub-Heading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52281" y="5470792"/>
            <a:ext cx="922790" cy="32875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Gill Sans MT" panose="020B0502020104020203" pitchFamily="34" charset="0"/>
              </a:rPr>
              <a:t>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5967" y="3525808"/>
            <a:ext cx="2571225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dolor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sit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amet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consectetuer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adipiscing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elit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Aenean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commodo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ligula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eget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dolor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Aenean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massa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. Cum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sociis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natoque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penatibus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et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magnis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dis parturient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montes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nascetur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Gill Sans MT" panose="020B0502020104020203" pitchFamily="34" charset="0"/>
              </a:rPr>
              <a:t>ridiculus</a:t>
            </a:r>
            <a:r>
              <a:rPr lang="en-GB" sz="1200" dirty="0">
                <a:solidFill>
                  <a:schemeClr val="bg1"/>
                </a:solidFill>
                <a:latin typeface="Gill Sans MT" panose="020B0502020104020203" pitchFamily="34" charset="0"/>
              </a:rPr>
              <a:t> mus.</a:t>
            </a:r>
            <a:endParaRPr lang="en-GB" sz="10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543413" y="5014135"/>
            <a:ext cx="2248249" cy="328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Gill Sans MT" panose="020B0502020104020203" pitchFamily="34" charset="0"/>
              </a:rPr>
              <a:t>TextField</a:t>
            </a:r>
            <a:endParaRPr lang="en-GB" sz="1600" dirty="0"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417" y="985184"/>
            <a:ext cx="58135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ill Sans MT" panose="020B0502020104020203" pitchFamily="34" charset="0"/>
              </a:rPr>
              <a:t>Gill Sans MT</a:t>
            </a:r>
          </a:p>
          <a:p>
            <a:r>
              <a:rPr lang="en-GB" dirty="0">
                <a:latin typeface="Gill Sans MT" panose="020B0502020104020203" pitchFamily="34" charset="0"/>
              </a:rPr>
              <a:t>Title, Size: 40, Style: Bold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r>
              <a:rPr lang="en-GB" dirty="0">
                <a:latin typeface="Gill Sans MT" panose="020B0502020104020203" pitchFamily="34" charset="0"/>
              </a:rPr>
              <a:t>Heading, Size: 28, Style: Bold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r>
              <a:rPr lang="en-GB" dirty="0">
                <a:latin typeface="Gill Sans MT" panose="020B0502020104020203" pitchFamily="34" charset="0"/>
              </a:rPr>
              <a:t>Sub-Heading, Size: 18, Style: Bold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r>
              <a:rPr lang="en-GB" dirty="0">
                <a:latin typeface="Gill Sans MT" panose="020B0502020104020203" pitchFamily="34" charset="0"/>
              </a:rPr>
              <a:t>Text, Size:12, Style: Bold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r>
              <a:rPr lang="en-GB" dirty="0" err="1">
                <a:latin typeface="Gill Sans MT" panose="020B0502020104020203" pitchFamily="34" charset="0"/>
              </a:rPr>
              <a:t>TextField</a:t>
            </a:r>
            <a:r>
              <a:rPr lang="en-GB" dirty="0">
                <a:latin typeface="Gill Sans MT" panose="020B0502020104020203" pitchFamily="34" charset="0"/>
              </a:rPr>
              <a:t>, Size: 16, Style: Bold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r>
              <a:rPr lang="en-GB" dirty="0">
                <a:latin typeface="Gill Sans MT" panose="020B0502020104020203" pitchFamily="34" charset="0"/>
              </a:rPr>
              <a:t>Button, Size: 16, Style: Bold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6" name="Arrow: Left 15"/>
          <p:cNvSpPr/>
          <p:nvPr/>
        </p:nvSpPr>
        <p:spPr>
          <a:xfrm>
            <a:off x="6459522" y="1800094"/>
            <a:ext cx="201337" cy="287585"/>
          </a:xfrm>
          <a:prstGeom prst="lef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25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35" b="640"/>
          <a:stretch/>
        </p:blipFill>
        <p:spPr>
          <a:xfrm>
            <a:off x="6174297" y="985184"/>
            <a:ext cx="3061982" cy="5692453"/>
          </a:xfrm>
        </p:spPr>
      </p:pic>
      <p:sp>
        <p:nvSpPr>
          <p:cNvPr id="6" name="Rectangle 5"/>
          <p:cNvSpPr/>
          <p:nvPr/>
        </p:nvSpPr>
        <p:spPr>
          <a:xfrm>
            <a:off x="6413383" y="1771299"/>
            <a:ext cx="2600587" cy="4110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09188" y="1953419"/>
            <a:ext cx="1568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Perpetua" panose="02020502060401020303" pitchFamily="18" charset="0"/>
              </a:rPr>
              <a:t>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9522" y="2635802"/>
            <a:ext cx="180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erpetua" panose="02020502060401020303" pitchFamily="18" charset="0"/>
              </a:rPr>
              <a:t>Heading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2745" y="3190565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Perpetua" panose="02020502060401020303" pitchFamily="18" charset="0"/>
              </a:rPr>
              <a:t>Sub-Heading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52281" y="5470792"/>
            <a:ext cx="922790" cy="32875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Perpetua" panose="02020502060401020303" pitchFamily="18" charset="0"/>
              </a:rPr>
              <a:t>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5967" y="3525808"/>
            <a:ext cx="2571225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dolor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sit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amet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consectetuer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adipiscing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elit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.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Aenean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commodo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ligula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eget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dolor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.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Aenean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massa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. Cum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sociis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natoque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penatibus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et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magnis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dis parturient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montes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nascetur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Perpetua" panose="02020502060401020303" pitchFamily="18" charset="0"/>
              </a:rPr>
              <a:t>ridiculus</a:t>
            </a:r>
            <a:r>
              <a:rPr lang="en-GB" sz="1200" dirty="0">
                <a:solidFill>
                  <a:schemeClr val="bg1"/>
                </a:solidFill>
                <a:latin typeface="Perpetua" panose="02020502060401020303" pitchFamily="18" charset="0"/>
              </a:rPr>
              <a:t> mus.</a:t>
            </a:r>
            <a:endParaRPr lang="en-GB" sz="1000" b="1" dirty="0">
              <a:solidFill>
                <a:schemeClr val="bg1"/>
              </a:solidFill>
              <a:latin typeface="Perpetua" panose="02020502060401020303" pitchFamily="18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543413" y="5014135"/>
            <a:ext cx="2248249" cy="328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Perpetua" panose="02020502060401020303" pitchFamily="18" charset="0"/>
              </a:rPr>
              <a:t>TextField</a:t>
            </a:r>
            <a:endParaRPr lang="en-GB" sz="1600" dirty="0">
              <a:latin typeface="Perpetua" panose="02020502060401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417" y="985184"/>
            <a:ext cx="58135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erpetua" panose="02020502060401020303" pitchFamily="18" charset="0"/>
              </a:rPr>
              <a:t>Perpetua  </a:t>
            </a:r>
          </a:p>
          <a:p>
            <a:r>
              <a:rPr lang="en-GB" dirty="0">
                <a:latin typeface="Perpetua" panose="02020502060401020303" pitchFamily="18" charset="0"/>
              </a:rPr>
              <a:t>Title, Size: 40, Style: Bold</a:t>
            </a:r>
          </a:p>
          <a:p>
            <a:endParaRPr lang="en-GB" dirty="0">
              <a:latin typeface="Perpetua" panose="02020502060401020303" pitchFamily="18" charset="0"/>
            </a:endParaRPr>
          </a:p>
          <a:p>
            <a:r>
              <a:rPr lang="en-GB" dirty="0">
                <a:latin typeface="Perpetua" panose="02020502060401020303" pitchFamily="18" charset="0"/>
              </a:rPr>
              <a:t>Heading, Size: 28, Style: Bold</a:t>
            </a:r>
          </a:p>
          <a:p>
            <a:endParaRPr lang="en-GB" dirty="0">
              <a:latin typeface="Perpetua" panose="02020502060401020303" pitchFamily="18" charset="0"/>
            </a:endParaRPr>
          </a:p>
          <a:p>
            <a:r>
              <a:rPr lang="en-GB" dirty="0">
                <a:latin typeface="Perpetua" panose="02020502060401020303" pitchFamily="18" charset="0"/>
              </a:rPr>
              <a:t>Sub-Heading, Size: 18, Style: Bold</a:t>
            </a:r>
          </a:p>
          <a:p>
            <a:endParaRPr lang="en-GB" dirty="0">
              <a:latin typeface="Perpetua" panose="02020502060401020303" pitchFamily="18" charset="0"/>
            </a:endParaRPr>
          </a:p>
          <a:p>
            <a:r>
              <a:rPr lang="en-GB" dirty="0">
                <a:latin typeface="Perpetua" panose="02020502060401020303" pitchFamily="18" charset="0"/>
              </a:rPr>
              <a:t>Text, Size:12, Style: Bold</a:t>
            </a:r>
          </a:p>
          <a:p>
            <a:endParaRPr lang="en-GB" dirty="0">
              <a:latin typeface="Perpetua" panose="02020502060401020303" pitchFamily="18" charset="0"/>
            </a:endParaRPr>
          </a:p>
          <a:p>
            <a:r>
              <a:rPr lang="en-GB" dirty="0" err="1">
                <a:latin typeface="Perpetua" panose="02020502060401020303" pitchFamily="18" charset="0"/>
              </a:rPr>
              <a:t>TextField</a:t>
            </a:r>
            <a:r>
              <a:rPr lang="en-GB" dirty="0">
                <a:latin typeface="Perpetua" panose="02020502060401020303" pitchFamily="18" charset="0"/>
              </a:rPr>
              <a:t>, Size: 16, Style: Bold</a:t>
            </a:r>
          </a:p>
          <a:p>
            <a:endParaRPr lang="en-GB" dirty="0">
              <a:latin typeface="Perpetua" panose="02020502060401020303" pitchFamily="18" charset="0"/>
            </a:endParaRPr>
          </a:p>
          <a:p>
            <a:r>
              <a:rPr lang="en-GB" dirty="0">
                <a:latin typeface="Perpetua" panose="02020502060401020303" pitchFamily="18" charset="0"/>
              </a:rPr>
              <a:t>Button, Size: 16, Style: Bold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5" name="Arrow: Left 14"/>
          <p:cNvSpPr/>
          <p:nvPr/>
        </p:nvSpPr>
        <p:spPr>
          <a:xfrm>
            <a:off x="6459522" y="1800094"/>
            <a:ext cx="201337" cy="287585"/>
          </a:xfrm>
          <a:prstGeom prst="lef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00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282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Perpetua</vt:lpstr>
      <vt:lpstr>Rockwell</vt:lpstr>
      <vt:lpstr>Office Theme</vt:lpstr>
      <vt:lpstr>FontBoard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FontBoard</dc:title>
  <dc:creator>jordan dixon</dc:creator>
  <cp:lastModifiedBy>jordan dixon</cp:lastModifiedBy>
  <cp:revision>20</cp:revision>
  <dcterms:created xsi:type="dcterms:W3CDTF">2017-03-19T19:06:36Z</dcterms:created>
  <dcterms:modified xsi:type="dcterms:W3CDTF">2017-03-20T16:09:41Z</dcterms:modified>
</cp:coreProperties>
</file>