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1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0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3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3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C0CB-1056-4317-B32E-B07F7D7A8834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9EA6-7DD0-4D8C-B0B6-42148DE24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3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29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Project View </a:t>
            </a:r>
            <a:r>
              <a:rPr lang="en-GB" sz="4000" dirty="0">
                <a:solidFill>
                  <a:schemeClr val="tx1"/>
                </a:solidFill>
              </a:rPr>
              <a:t>With Rockwell font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367" y="3006645"/>
            <a:ext cx="2496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uses </a:t>
            </a:r>
            <a:r>
              <a:rPr lang="en-GB" dirty="0" err="1"/>
              <a:t>cardView</a:t>
            </a:r>
            <a:r>
              <a:rPr lang="en-GB" dirty="0"/>
              <a:t> to present the content from the database, and recycler view to add dynamic content along with clickable actions. </a:t>
            </a:r>
          </a:p>
          <a:p>
            <a:endParaRPr lang="en-GB" dirty="0"/>
          </a:p>
          <a:p>
            <a:r>
              <a:rPr lang="en-GB" dirty="0"/>
              <a:t>It will pick a random picture as the background.</a:t>
            </a:r>
          </a:p>
        </p:txBody>
      </p:sp>
      <p:sp>
        <p:nvSpPr>
          <p:cNvPr id="2" name="Left Arrow 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2528905"/>
            <a:ext cx="2074436" cy="1167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5074509" y="3770149"/>
            <a:ext cx="1853739" cy="2992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Rockwell" panose="02060603020205020403" pitchFamily="18" charset="0"/>
              </a:rPr>
              <a:t>Project Name: y</a:t>
            </a:r>
          </a:p>
          <a:p>
            <a:r>
              <a:rPr lang="en-GB" sz="1000" dirty="0">
                <a:latin typeface="Rockwell" panose="02060603020205020403" pitchFamily="18" charset="0"/>
              </a:rPr>
              <a:t>Location: Manchester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74508" y="5450723"/>
            <a:ext cx="1853739" cy="2992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Rockwell" panose="02060603020205020403" pitchFamily="18" charset="0"/>
              </a:rPr>
              <a:t>Project Name: X</a:t>
            </a:r>
          </a:p>
          <a:p>
            <a:r>
              <a:rPr lang="en-GB" sz="1000" dirty="0">
                <a:latin typeface="Rockwell" panose="02060603020205020403" pitchFamily="18" charset="0"/>
              </a:rPr>
              <a:t>Location: Newcastle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8" y="4211292"/>
            <a:ext cx="2074437" cy="109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798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Click Project </a:t>
            </a:r>
            <a:r>
              <a:rPr lang="en-GB" sz="4000" dirty="0">
                <a:solidFill>
                  <a:schemeClr val="tx1"/>
                </a:solidFill>
              </a:rPr>
              <a:t>With Rockwell font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3814" y="1111344"/>
            <a:ext cx="23346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the user can view everything they had saved when doing the project. </a:t>
            </a:r>
          </a:p>
          <a:p>
            <a:endParaRPr lang="en-GB" dirty="0"/>
          </a:p>
          <a:p>
            <a:r>
              <a:rPr lang="en-GB" dirty="0"/>
              <a:t>The picture taken along with the recorded GPS location and notes they had taken.</a:t>
            </a:r>
          </a:p>
          <a:p>
            <a:endParaRPr lang="en-GB" dirty="0"/>
          </a:p>
          <a:p>
            <a:r>
              <a:rPr lang="en-GB" dirty="0"/>
              <a:t>The user can add to the project if they wish to do so via the plus button </a:t>
            </a:r>
          </a:p>
          <a:p>
            <a:endParaRPr lang="en-GB" dirty="0"/>
          </a:p>
          <a:p>
            <a:r>
              <a:rPr lang="en-GB" dirty="0"/>
              <a:t>It is another recycler view with a </a:t>
            </a:r>
            <a:r>
              <a:rPr lang="en-GB" dirty="0" err="1"/>
              <a:t>cardview</a:t>
            </a:r>
            <a:r>
              <a:rPr lang="en-GB" dirty="0"/>
              <a:t>, no future action is available from here.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Left Arrow 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012991" y="3309183"/>
            <a:ext cx="2106016" cy="15205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Rockwell" panose="02060603020205020403" pitchFamily="18" charset="0"/>
              </a:rPr>
              <a:t>Project Name: X</a:t>
            </a:r>
          </a:p>
          <a:p>
            <a:r>
              <a:rPr lang="en-GB" sz="1000" dirty="0">
                <a:latin typeface="Rockwell" panose="02060603020205020403" pitchFamily="18" charset="0"/>
              </a:rPr>
              <a:t>Location: Newcastle</a:t>
            </a:r>
          </a:p>
          <a:p>
            <a:r>
              <a:rPr lang="en-GB" sz="1000" dirty="0">
                <a:latin typeface="Rockwell" panose="02060603020205020403" pitchFamily="18" charset="0"/>
              </a:rPr>
              <a:t>GPS: 46 x drive</a:t>
            </a:r>
          </a:p>
          <a:p>
            <a:r>
              <a:rPr lang="en-GB" sz="1000" dirty="0">
                <a:latin typeface="Rockwell" panose="02060603020205020403" pitchFamily="18" charset="0"/>
              </a:rPr>
              <a:t>Notes: Lorem ipsum </a:t>
            </a:r>
            <a:r>
              <a:rPr lang="en-GB" sz="1000" dirty="0" err="1">
                <a:latin typeface="Rockwell" panose="02060603020205020403" pitchFamily="18" charset="0"/>
              </a:rPr>
              <a:t>dolor</a:t>
            </a:r>
            <a:r>
              <a:rPr lang="en-GB" sz="1000" dirty="0">
                <a:latin typeface="Rockwell" panose="02060603020205020403" pitchFamily="18" charset="0"/>
              </a:rPr>
              <a:t> sit </a:t>
            </a:r>
            <a:r>
              <a:rPr lang="en-GB" sz="1000" dirty="0" err="1">
                <a:latin typeface="Rockwell" panose="02060603020205020403" pitchFamily="18" charset="0"/>
              </a:rPr>
              <a:t>amet</a:t>
            </a:r>
            <a:r>
              <a:rPr lang="en-GB" sz="1000" dirty="0">
                <a:latin typeface="Rockwell" panose="02060603020205020403" pitchFamily="18" charset="0"/>
              </a:rPr>
              <a:t>, </a:t>
            </a:r>
            <a:r>
              <a:rPr lang="en-GB" sz="1000" dirty="0" err="1">
                <a:latin typeface="Rockwell" panose="02060603020205020403" pitchFamily="18" charset="0"/>
              </a:rPr>
              <a:t>consectetuer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adipiscing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elit</a:t>
            </a:r>
            <a:r>
              <a:rPr lang="en-GB" sz="1000" dirty="0">
                <a:latin typeface="Rockwell" panose="02060603020205020403" pitchFamily="18" charset="0"/>
              </a:rPr>
              <a:t>. </a:t>
            </a:r>
            <a:r>
              <a:rPr lang="en-GB" sz="1000" dirty="0" err="1">
                <a:latin typeface="Rockwell" panose="02060603020205020403" pitchFamily="18" charset="0"/>
              </a:rPr>
              <a:t>Aenean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commodo</a:t>
            </a:r>
            <a:r>
              <a:rPr lang="en-GB" sz="1000" dirty="0">
                <a:latin typeface="Rockwell" panose="02060603020205020403" pitchFamily="18" charset="0"/>
              </a:rPr>
              <a:t> ligula </a:t>
            </a:r>
            <a:r>
              <a:rPr lang="en-GB" sz="1000" dirty="0" err="1">
                <a:latin typeface="Rockwell" panose="02060603020205020403" pitchFamily="18" charset="0"/>
              </a:rPr>
              <a:t>eget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dolor</a:t>
            </a:r>
            <a:r>
              <a:rPr lang="en-GB" sz="1000" dirty="0">
                <a:latin typeface="Rockwell" panose="02060603020205020403" pitchFamily="18" charset="0"/>
              </a:rPr>
              <a:t>. </a:t>
            </a:r>
            <a:r>
              <a:rPr lang="en-GB" sz="1000" dirty="0" err="1">
                <a:latin typeface="Rockwell" panose="02060603020205020403" pitchFamily="18" charset="0"/>
              </a:rPr>
              <a:t>Aenean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massa</a:t>
            </a:r>
            <a:r>
              <a:rPr lang="en-GB" sz="1000" dirty="0">
                <a:latin typeface="Rockwell" panose="02060603020205020403" pitchFamily="18" charset="0"/>
              </a:rPr>
              <a:t>. Cum </a:t>
            </a:r>
            <a:r>
              <a:rPr lang="en-GB" sz="1000" dirty="0" err="1">
                <a:latin typeface="Rockwell" panose="02060603020205020403" pitchFamily="18" charset="0"/>
              </a:rPr>
              <a:t>sociis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  <a:r>
              <a:rPr lang="en-GB" sz="1000" dirty="0" err="1">
                <a:latin typeface="Rockwell" panose="02060603020205020403" pitchFamily="18" charset="0"/>
              </a:rPr>
              <a:t>natoque</a:t>
            </a:r>
            <a:r>
              <a:rPr lang="en-GB" sz="10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8" name="Plus 7"/>
          <p:cNvSpPr/>
          <p:nvPr/>
        </p:nvSpPr>
        <p:spPr>
          <a:xfrm>
            <a:off x="6819188" y="2203317"/>
            <a:ext cx="299819" cy="30726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44" y="2654139"/>
            <a:ext cx="1033602" cy="5804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11" y="4938151"/>
            <a:ext cx="972214" cy="547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99" y="4938151"/>
            <a:ext cx="1033602" cy="5804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2654139"/>
            <a:ext cx="960760" cy="559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1731745" y="3624101"/>
            <a:ext cx="233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will display content in which was entered into the database first.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11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Program Lifecycle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692" y="3241588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0141" y="3241588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Main 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1190" y="4252907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 Project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190" y="2310711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new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2834" y="4252905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Click project for information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29168" y="4252906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to project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1824682" y="3575220"/>
            <a:ext cx="535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80487" y="3919147"/>
            <a:ext cx="370703" cy="34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99022" y="2977976"/>
            <a:ext cx="352168" cy="27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4922111" y="4586536"/>
            <a:ext cx="4407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6483180" y="4586536"/>
            <a:ext cx="34598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47503" y="2310711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Fill Form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44962" y="1690688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Add photo Plus Notes</a:t>
            </a:r>
          </a:p>
        </p:txBody>
      </p:sp>
      <p:cxnSp>
        <p:nvCxnSpPr>
          <p:cNvPr id="25" name="Straight Arrow Connector 24"/>
          <p:cNvCxnSpPr>
            <a:stCxn id="8" idx="3"/>
            <a:endCxn id="23" idx="1"/>
          </p:cNvCxnSpPr>
          <p:nvPr/>
        </p:nvCxnSpPr>
        <p:spPr>
          <a:xfrm>
            <a:off x="4971536" y="2644344"/>
            <a:ext cx="275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374028" y="2357953"/>
            <a:ext cx="170934" cy="9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27340" y="2781296"/>
            <a:ext cx="1120346" cy="66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Only add Notes</a:t>
            </a:r>
          </a:p>
        </p:txBody>
      </p:sp>
      <p:cxnSp>
        <p:nvCxnSpPr>
          <p:cNvPr id="33" name="Straight Arrow Connector 32"/>
          <p:cNvCxnSpPr>
            <a:endCxn id="32" idx="1"/>
          </p:cNvCxnSpPr>
          <p:nvPr/>
        </p:nvCxnSpPr>
        <p:spPr>
          <a:xfrm>
            <a:off x="6359611" y="2875066"/>
            <a:ext cx="267729" cy="2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3"/>
            <a:endCxn id="24" idx="3"/>
          </p:cNvCxnSpPr>
          <p:nvPr/>
        </p:nvCxnSpPr>
        <p:spPr>
          <a:xfrm flipH="1" flipV="1">
            <a:off x="7665308" y="2024321"/>
            <a:ext cx="284206" cy="2562218"/>
          </a:xfrm>
          <a:prstGeom prst="curvedConnector3">
            <a:avLst>
              <a:gd name="adj1" fmla="val -7702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0" idx="3"/>
            <a:endCxn id="32" idx="3"/>
          </p:cNvCxnSpPr>
          <p:nvPr/>
        </p:nvCxnSpPr>
        <p:spPr>
          <a:xfrm flipH="1" flipV="1">
            <a:off x="7747686" y="3114929"/>
            <a:ext cx="201828" cy="1471610"/>
          </a:xfrm>
          <a:prstGeom prst="curvedConnector3">
            <a:avLst>
              <a:gd name="adj1" fmla="val -496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Main Menu With Rockwell font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34464" y="4205417"/>
            <a:ext cx="2166551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New Project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34465" y="4885039"/>
            <a:ext cx="2166551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Previous Projects</a:t>
            </a:r>
          </a:p>
        </p:txBody>
      </p:sp>
      <p:sp>
        <p:nvSpPr>
          <p:cNvPr id="10" name="Oval 9"/>
          <p:cNvSpPr/>
          <p:nvPr/>
        </p:nvSpPr>
        <p:spPr>
          <a:xfrm>
            <a:off x="4914923" y="2580503"/>
            <a:ext cx="2240691" cy="1202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latin typeface="Rockwell" panose="02060603020205020403" pitchFamily="18" charset="0"/>
              </a:rPr>
              <a:t>EnviroPlanner</a:t>
            </a:r>
            <a:endParaRPr lang="en-GB" sz="2800" dirty="0">
              <a:latin typeface="Rockwell" panose="02060603020205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6192" y="4423374"/>
            <a:ext cx="2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Buttons takes the user onto a new views, very simple UI </a:t>
            </a:r>
          </a:p>
        </p:txBody>
      </p:sp>
    </p:spTree>
    <p:extLst>
      <p:ext uri="{BB962C8B-B14F-4D97-AF65-F5344CB8AC3E}">
        <p14:creationId xmlns:p14="http://schemas.microsoft.com/office/powerpoint/2010/main" val="291662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New Project/Fill Form With Rockwell font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04487" y="5296069"/>
            <a:ext cx="922638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Submit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0429" y="3000122"/>
            <a:ext cx="2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TextFields</a:t>
            </a:r>
            <a:r>
              <a:rPr lang="en-GB" dirty="0"/>
              <a:t> used to capture Information about the users Project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74509" y="2595950"/>
            <a:ext cx="1963191" cy="354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Project Name </a:t>
            </a:r>
            <a:r>
              <a:rPr lang="en-GB" sz="1600" b="1" dirty="0">
                <a:solidFill>
                  <a:srgbClr val="FF0000"/>
                </a:solidFill>
                <a:latin typeface="Rockwell" panose="02060603020205020403" pitchFamily="18" charset="0"/>
              </a:rPr>
              <a:t>*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96157" y="3284290"/>
            <a:ext cx="1963191" cy="354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Subject</a:t>
            </a:r>
            <a:r>
              <a:rPr lang="en-GB" sz="1600" b="1" dirty="0">
                <a:solidFill>
                  <a:srgbClr val="FF0000"/>
                </a:solidFill>
                <a:latin typeface="Rockwell" panose="02060603020205020403" pitchFamily="18" charset="0"/>
              </a:rPr>
              <a:t>*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074509" y="4607729"/>
            <a:ext cx="1963191" cy="354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Group Members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96158" y="3955540"/>
            <a:ext cx="1963191" cy="354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Location </a:t>
            </a:r>
            <a:r>
              <a:rPr lang="en-GB" sz="1600" b="1" dirty="0">
                <a:solidFill>
                  <a:srgbClr val="FF0000"/>
                </a:solidFill>
                <a:latin typeface="Rockwell" panose="02060603020205020403" pitchFamily="18" charset="0"/>
              </a:rPr>
              <a:t>*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39201" y="5296069"/>
            <a:ext cx="969000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Cancel</a:t>
            </a:r>
          </a:p>
        </p:txBody>
      </p:sp>
      <p:sp>
        <p:nvSpPr>
          <p:cNvPr id="2" name="Left Arrow 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910429" y="4744996"/>
            <a:ext cx="2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Submit transfers information into a database. </a:t>
            </a:r>
          </a:p>
        </p:txBody>
      </p:sp>
    </p:spTree>
    <p:extLst>
      <p:ext uri="{BB962C8B-B14F-4D97-AF65-F5344CB8AC3E}">
        <p14:creationId xmlns:p14="http://schemas.microsoft.com/office/powerpoint/2010/main" val="37651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Action Selector With Rockwell font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2191" y="4415821"/>
            <a:ext cx="249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Buttons take user onto the next Activity.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4934464" y="4205417"/>
            <a:ext cx="2166551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Take Picture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4465" y="4885039"/>
            <a:ext cx="2166551" cy="3542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Add Notes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000368" y="2718486"/>
            <a:ext cx="2166551" cy="137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Rockwell" panose="02060603020205020403" pitchFamily="18" charset="0"/>
              </a:rPr>
              <a:t>Select an action below, any action selected will be stored on previous projects</a:t>
            </a:r>
          </a:p>
        </p:txBody>
      </p:sp>
    </p:spTree>
    <p:extLst>
      <p:ext uri="{BB962C8B-B14F-4D97-AF65-F5344CB8AC3E}">
        <p14:creationId xmlns:p14="http://schemas.microsoft.com/office/powerpoint/2010/main" val="168350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4606" y="126186"/>
            <a:ext cx="48850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Action Take Pictures With Rockwell font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2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4" y="2158313"/>
            <a:ext cx="2372497" cy="3731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9604456" y="2454820"/>
            <a:ext cx="1846659" cy="232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A photo is taken here, once photo is taken and saved, GPS location will be noted in the database, Along with the option to add Notes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5699" y="2232398"/>
            <a:ext cx="1812323" cy="3460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ockwell" panose="02060603020205020403" pitchFamily="18" charset="0"/>
              </a:rPr>
              <a:t>Tap screen to add Notes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324" y="5436973"/>
            <a:ext cx="2372497" cy="4613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Rockwell" panose="02060603020205020403" pitchFamily="18" charset="0"/>
              </a:rPr>
              <a:t>Ok       Retake    Cancel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28735" y="5436973"/>
            <a:ext cx="0" cy="453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4918" y="5445211"/>
            <a:ext cx="0" cy="453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1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00184" y="210197"/>
            <a:ext cx="70433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Action Take Pictures with add Notes With Rockwell font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Arrow 21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4" y="2158313"/>
            <a:ext cx="2372497" cy="3731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9327460" y="2454820"/>
            <a:ext cx="2400657" cy="23231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Here is an example of adding notes onto a photo via a fragment. Once the user is happy with their notes, they then can click off the screen which will save the text.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324" y="5436973"/>
            <a:ext cx="2372497" cy="4613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Rockwell" panose="02060603020205020403" pitchFamily="18" charset="0"/>
              </a:rPr>
              <a:t>Ok       Retake    Cancel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28735" y="5436973"/>
            <a:ext cx="0" cy="453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4918" y="5445211"/>
            <a:ext cx="0" cy="453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65124" y="2825578"/>
            <a:ext cx="1804087" cy="19194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Rockwell" panose="02060603020205020403" pitchFamily="18" charset="0"/>
              </a:rPr>
              <a:t>Lorem ipsum </a:t>
            </a:r>
            <a:r>
              <a:rPr lang="en-GB" sz="900" b="1" dirty="0" err="1">
                <a:latin typeface="Rockwell" panose="02060603020205020403" pitchFamily="18" charset="0"/>
              </a:rPr>
              <a:t>dolor</a:t>
            </a:r>
            <a:r>
              <a:rPr lang="en-GB" sz="900" b="1" dirty="0">
                <a:latin typeface="Rockwell" panose="02060603020205020403" pitchFamily="18" charset="0"/>
              </a:rPr>
              <a:t> sit </a:t>
            </a:r>
            <a:r>
              <a:rPr lang="en-GB" sz="900" b="1" dirty="0" err="1">
                <a:latin typeface="Rockwell" panose="02060603020205020403" pitchFamily="18" charset="0"/>
              </a:rPr>
              <a:t>amet</a:t>
            </a:r>
            <a:r>
              <a:rPr lang="en-GB" sz="900" b="1" dirty="0">
                <a:latin typeface="Rockwell" panose="02060603020205020403" pitchFamily="18" charset="0"/>
              </a:rPr>
              <a:t>, </a:t>
            </a:r>
            <a:r>
              <a:rPr lang="en-GB" sz="900" b="1" dirty="0" err="1">
                <a:latin typeface="Rockwell" panose="02060603020205020403" pitchFamily="18" charset="0"/>
              </a:rPr>
              <a:t>consectetuer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adipiscing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elit</a:t>
            </a:r>
            <a:r>
              <a:rPr lang="en-GB" sz="900" b="1" dirty="0">
                <a:latin typeface="Rockwell" panose="02060603020205020403" pitchFamily="18" charset="0"/>
              </a:rPr>
              <a:t>. </a:t>
            </a:r>
            <a:r>
              <a:rPr lang="en-GB" sz="900" b="1" dirty="0" err="1">
                <a:latin typeface="Rockwell" panose="02060603020205020403" pitchFamily="18" charset="0"/>
              </a:rPr>
              <a:t>Aenean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commodo</a:t>
            </a:r>
            <a:r>
              <a:rPr lang="en-GB" sz="900" b="1" dirty="0">
                <a:latin typeface="Rockwell" panose="02060603020205020403" pitchFamily="18" charset="0"/>
              </a:rPr>
              <a:t> ligula </a:t>
            </a:r>
            <a:r>
              <a:rPr lang="en-GB" sz="900" b="1" dirty="0" err="1">
                <a:latin typeface="Rockwell" panose="02060603020205020403" pitchFamily="18" charset="0"/>
              </a:rPr>
              <a:t>eget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dolor</a:t>
            </a:r>
            <a:r>
              <a:rPr lang="en-GB" sz="900" b="1" dirty="0">
                <a:latin typeface="Rockwell" panose="02060603020205020403" pitchFamily="18" charset="0"/>
              </a:rPr>
              <a:t>. </a:t>
            </a:r>
            <a:r>
              <a:rPr lang="en-GB" sz="900" b="1" dirty="0" err="1">
                <a:latin typeface="Rockwell" panose="02060603020205020403" pitchFamily="18" charset="0"/>
              </a:rPr>
              <a:t>Aenean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massa</a:t>
            </a:r>
            <a:r>
              <a:rPr lang="en-GB" sz="900" b="1" dirty="0">
                <a:latin typeface="Rockwell" panose="02060603020205020403" pitchFamily="18" charset="0"/>
              </a:rPr>
              <a:t>. Cum </a:t>
            </a:r>
            <a:r>
              <a:rPr lang="en-GB" sz="900" b="1" dirty="0" err="1">
                <a:latin typeface="Rockwell" panose="02060603020205020403" pitchFamily="18" charset="0"/>
              </a:rPr>
              <a:t>sociis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natoque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penatibus</a:t>
            </a:r>
            <a:r>
              <a:rPr lang="en-GB" sz="900" b="1" dirty="0">
                <a:latin typeface="Rockwell" panose="02060603020205020403" pitchFamily="18" charset="0"/>
              </a:rPr>
              <a:t> et </a:t>
            </a:r>
            <a:r>
              <a:rPr lang="en-GB" sz="900" b="1" dirty="0" err="1">
                <a:latin typeface="Rockwell" panose="02060603020205020403" pitchFamily="18" charset="0"/>
              </a:rPr>
              <a:t>magnis</a:t>
            </a:r>
            <a:r>
              <a:rPr lang="en-GB" sz="900" b="1" dirty="0">
                <a:latin typeface="Rockwell" panose="02060603020205020403" pitchFamily="18" charset="0"/>
              </a:rPr>
              <a:t> dis parturient </a:t>
            </a:r>
            <a:r>
              <a:rPr lang="en-GB" sz="900" b="1" dirty="0" err="1">
                <a:latin typeface="Rockwell" panose="02060603020205020403" pitchFamily="18" charset="0"/>
              </a:rPr>
              <a:t>montes</a:t>
            </a:r>
            <a:r>
              <a:rPr lang="en-GB" sz="900" b="1" dirty="0">
                <a:latin typeface="Rockwell" panose="02060603020205020403" pitchFamily="18" charset="0"/>
              </a:rPr>
              <a:t>, </a:t>
            </a:r>
            <a:r>
              <a:rPr lang="en-GB" sz="900" b="1" dirty="0" err="1">
                <a:latin typeface="Rockwell" panose="02060603020205020403" pitchFamily="18" charset="0"/>
              </a:rPr>
              <a:t>nascetur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ridiculus</a:t>
            </a:r>
            <a:r>
              <a:rPr lang="en-GB" sz="900" b="1" dirty="0">
                <a:latin typeface="Rockwell" panose="02060603020205020403" pitchFamily="18" charset="0"/>
              </a:rPr>
              <a:t> mus. </a:t>
            </a:r>
            <a:r>
              <a:rPr lang="en-GB" sz="900" b="1" dirty="0" err="1">
                <a:latin typeface="Rockwell" panose="02060603020205020403" pitchFamily="18" charset="0"/>
              </a:rPr>
              <a:t>Donec</a:t>
            </a:r>
            <a:r>
              <a:rPr lang="en-GB" sz="900" b="1" dirty="0">
                <a:latin typeface="Rockwell" panose="02060603020205020403" pitchFamily="18" charset="0"/>
              </a:rPr>
              <a:t> quam </a:t>
            </a:r>
            <a:r>
              <a:rPr lang="en-GB" sz="900" b="1" dirty="0" err="1">
                <a:latin typeface="Rockwell" panose="02060603020205020403" pitchFamily="18" charset="0"/>
              </a:rPr>
              <a:t>felis</a:t>
            </a:r>
            <a:r>
              <a:rPr lang="en-GB" sz="900" b="1" dirty="0">
                <a:latin typeface="Rockwell" panose="02060603020205020403" pitchFamily="18" charset="0"/>
              </a:rPr>
              <a:t>, </a:t>
            </a:r>
            <a:r>
              <a:rPr lang="en-GB" sz="900" b="1" dirty="0" err="1">
                <a:latin typeface="Rockwell" panose="02060603020205020403" pitchFamily="18" charset="0"/>
              </a:rPr>
              <a:t>ultricies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nec</a:t>
            </a:r>
            <a:r>
              <a:rPr lang="en-GB" sz="900" b="1" dirty="0">
                <a:latin typeface="Rockwell" panose="02060603020205020403" pitchFamily="18" charset="0"/>
              </a:rPr>
              <a:t>, </a:t>
            </a:r>
            <a:r>
              <a:rPr lang="en-GB" sz="900" b="1" dirty="0" err="1">
                <a:latin typeface="Rockwell" panose="02060603020205020403" pitchFamily="18" charset="0"/>
              </a:rPr>
              <a:t>pellentesque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eu</a:t>
            </a:r>
            <a:r>
              <a:rPr lang="en-GB" sz="900" b="1" dirty="0">
                <a:latin typeface="Rockwell" panose="02060603020205020403" pitchFamily="18" charset="0"/>
              </a:rPr>
              <a:t>, </a:t>
            </a:r>
            <a:r>
              <a:rPr lang="en-GB" sz="900" b="1" dirty="0" err="1">
                <a:latin typeface="Rockwell" panose="02060603020205020403" pitchFamily="18" charset="0"/>
              </a:rPr>
              <a:t>pretium</a:t>
            </a:r>
            <a:r>
              <a:rPr lang="en-GB" sz="900" b="1" dirty="0">
                <a:latin typeface="Rockwell" panose="02060603020205020403" pitchFamily="18" charset="0"/>
              </a:rPr>
              <a:t> </a:t>
            </a:r>
            <a:r>
              <a:rPr lang="en-GB" sz="900" b="1" dirty="0" err="1">
                <a:latin typeface="Rockwell" panose="02060603020205020403" pitchFamily="18" charset="0"/>
              </a:rPr>
              <a:t>quis</a:t>
            </a:r>
            <a:r>
              <a:rPr lang="en-GB" sz="900" b="1" dirty="0">
                <a:latin typeface="Rockwell" panose="02060603020205020403" pitchFamily="18" charset="0"/>
              </a:rPr>
              <a:t>, sem. </a:t>
            </a:r>
            <a:r>
              <a:rPr lang="en-GB" sz="900" b="1" dirty="0" err="1">
                <a:latin typeface="Rockwell" panose="02060603020205020403" pitchFamily="18" charset="0"/>
              </a:rPr>
              <a:t>Nulla</a:t>
            </a:r>
            <a:endParaRPr lang="en-GB" sz="9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33816" y="126186"/>
            <a:ext cx="6532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Action Take Pictures feedback With Rockwell font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2191" y="4415821"/>
            <a:ext cx="2496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Feedback provided via a fragment telling user if the save was successful or not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4" y="2158313"/>
            <a:ext cx="2372497" cy="373174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901514" y="2314832"/>
            <a:ext cx="2199502" cy="3402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Rockwell" panose="02060603020205020403" pitchFamily="18" charset="0"/>
              </a:rPr>
              <a:t>success</a:t>
            </a:r>
            <a:endParaRPr lang="en-GB" sz="1600" b="1" dirty="0">
              <a:latin typeface="Rockwell" panose="02060603020205020403" pitchFamily="18" charset="0"/>
            </a:endParaRPr>
          </a:p>
          <a:p>
            <a:pPr algn="ctr"/>
            <a:endParaRPr lang="en-GB" sz="1600" b="1" dirty="0">
              <a:latin typeface="Rockwell" panose="02060603020205020403" pitchFamily="18" charset="0"/>
            </a:endParaRPr>
          </a:p>
          <a:p>
            <a:pPr algn="ctr"/>
            <a:r>
              <a:rPr lang="en-GB" sz="1600" b="1" dirty="0">
                <a:latin typeface="Rockwell" panose="02060603020205020403" pitchFamily="18" charset="0"/>
              </a:rPr>
              <a:t>Your Work has been successfully saved along with your GPS location, View the previous projects to see your work! </a:t>
            </a:r>
          </a:p>
        </p:txBody>
      </p:sp>
    </p:spTree>
    <p:extLst>
      <p:ext uri="{BB962C8B-B14F-4D97-AF65-F5344CB8AC3E}">
        <p14:creationId xmlns:p14="http://schemas.microsoft.com/office/powerpoint/2010/main" val="33891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33816" y="126186"/>
            <a:ext cx="65326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Action Take Notes feedback With Rockwell font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2191" y="4415821"/>
            <a:ext cx="249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Fragment opens, where users can take their notes as they wish.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0" b="716"/>
          <a:stretch/>
        </p:blipFill>
        <p:spPr>
          <a:xfrm>
            <a:off x="4648248" y="1449625"/>
            <a:ext cx="2774043" cy="5173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60324" y="2158313"/>
            <a:ext cx="2372497" cy="3731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12"/>
          <p:cNvSpPr/>
          <p:nvPr/>
        </p:nvSpPr>
        <p:spPr>
          <a:xfrm>
            <a:off x="4901514" y="2232398"/>
            <a:ext cx="172995" cy="22242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946823" y="2323069"/>
            <a:ext cx="2199502" cy="3402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Rockwell" panose="02060603020205020403" pitchFamily="18" charset="0"/>
              </a:rPr>
              <a:t>Add Notes Here</a:t>
            </a:r>
          </a:p>
        </p:txBody>
      </p:sp>
    </p:spTree>
    <p:extLst>
      <p:ext uri="{BB962C8B-B14F-4D97-AF65-F5344CB8AC3E}">
        <p14:creationId xmlns:p14="http://schemas.microsoft.com/office/powerpoint/2010/main" val="155114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488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Storyboard</vt:lpstr>
      <vt:lpstr>    Program Lifecycle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Dixon (UG)</dc:creator>
  <cp:lastModifiedBy>jordan dixon</cp:lastModifiedBy>
  <cp:revision>135</cp:revision>
  <dcterms:created xsi:type="dcterms:W3CDTF">2017-03-20T10:26:53Z</dcterms:created>
  <dcterms:modified xsi:type="dcterms:W3CDTF">2017-03-20T16:09:27Z</dcterms:modified>
</cp:coreProperties>
</file>