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C958-8F1C-4D91-A1F6-09A850D25062}" type="datetimeFigureOut">
              <a:rPr lang="en-GB" smtClean="0"/>
              <a:t>11/03/2017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ED62-10F3-43CE-9F9E-DF0F0A45E4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9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C958-8F1C-4D91-A1F6-09A850D25062}" type="datetimeFigureOut">
              <a:rPr lang="en-GB" smtClean="0"/>
              <a:t>11/03/2017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ED62-10F3-43CE-9F9E-DF0F0A45E4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38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C958-8F1C-4D91-A1F6-09A850D25062}" type="datetimeFigureOut">
              <a:rPr lang="en-GB" smtClean="0"/>
              <a:t>11/03/2017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ED62-10F3-43CE-9F9E-DF0F0A45E4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24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C958-8F1C-4D91-A1F6-09A850D25062}" type="datetimeFigureOut">
              <a:rPr lang="en-GB" smtClean="0"/>
              <a:t>11/03/2017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ED62-10F3-43CE-9F9E-DF0F0A45E4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72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C958-8F1C-4D91-A1F6-09A850D25062}" type="datetimeFigureOut">
              <a:rPr lang="en-GB" smtClean="0"/>
              <a:t>11/03/2017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ED62-10F3-43CE-9F9E-DF0F0A45E4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99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C958-8F1C-4D91-A1F6-09A850D25062}" type="datetimeFigureOut">
              <a:rPr lang="en-GB" smtClean="0"/>
              <a:t>11/03/2017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ED62-10F3-43CE-9F9E-DF0F0A45E4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0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C958-8F1C-4D91-A1F6-09A850D25062}" type="datetimeFigureOut">
              <a:rPr lang="en-GB" smtClean="0"/>
              <a:t>11/03/2017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ED62-10F3-43CE-9F9E-DF0F0A45E4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34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C958-8F1C-4D91-A1F6-09A850D25062}" type="datetimeFigureOut">
              <a:rPr lang="en-GB" smtClean="0"/>
              <a:t>11/03/2017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ED62-10F3-43CE-9F9E-DF0F0A45E4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13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C958-8F1C-4D91-A1F6-09A850D25062}" type="datetimeFigureOut">
              <a:rPr lang="en-GB" smtClean="0"/>
              <a:t>11/03/2017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ED62-10F3-43CE-9F9E-DF0F0A45E4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46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C958-8F1C-4D91-A1F6-09A850D25062}" type="datetimeFigureOut">
              <a:rPr lang="en-GB" smtClean="0"/>
              <a:t>11/03/2017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ED62-10F3-43CE-9F9E-DF0F0A45E4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76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2C958-8F1C-4D91-A1F6-09A850D25062}" type="datetimeFigureOut">
              <a:rPr lang="en-GB" smtClean="0"/>
              <a:t>11/03/2017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ED62-10F3-43CE-9F9E-DF0F0A45E4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28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2C958-8F1C-4D91-A1F6-09A850D25062}" type="datetimeFigureOut">
              <a:rPr lang="en-GB" smtClean="0"/>
              <a:t>11/03/2017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1ED62-10F3-43CE-9F9E-DF0F0A45E4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45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18" Type="http://schemas.openxmlformats.org/officeDocument/2006/relationships/image" Target="../media/image1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pn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33575" cy="2371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999305"/>
            <a:ext cx="2638425" cy="1733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404" y="880975"/>
            <a:ext cx="2143125" cy="21431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018" y="840005"/>
            <a:ext cx="2676525" cy="17049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38" y="2535179"/>
            <a:ext cx="2619375" cy="17430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628650" y="2987660"/>
            <a:ext cx="2857500" cy="1600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543" y="-4982"/>
            <a:ext cx="2619375" cy="17430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06" y="4719636"/>
            <a:ext cx="2676525" cy="213836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762" y="4240154"/>
            <a:ext cx="2628900" cy="17335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496" y="1735079"/>
            <a:ext cx="2857500" cy="16002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711" y="4019"/>
            <a:ext cx="2466975" cy="18478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541" y="2760067"/>
            <a:ext cx="779423" cy="1138432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49" y="3282891"/>
            <a:ext cx="3028950" cy="151447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91798" y="-399727"/>
            <a:ext cx="1213000" cy="200248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72" y="5196981"/>
            <a:ext cx="2227366" cy="165420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259" y="4335129"/>
            <a:ext cx="3354741" cy="251605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759" y="4725653"/>
            <a:ext cx="2857500" cy="214312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198" y="5291340"/>
            <a:ext cx="2857500" cy="160020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905" y="-4983"/>
            <a:ext cx="3273455" cy="488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99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 dixon</dc:creator>
  <cp:lastModifiedBy>jordan dixon</cp:lastModifiedBy>
  <cp:revision>6</cp:revision>
  <dcterms:created xsi:type="dcterms:W3CDTF">2017-03-11T16:03:57Z</dcterms:created>
  <dcterms:modified xsi:type="dcterms:W3CDTF">2017-03-11T16:21:03Z</dcterms:modified>
</cp:coreProperties>
</file>