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88084"/>
  </p:normalViewPr>
  <p:slideViewPr>
    <p:cSldViewPr snapToGrid="0" snapToObjects="1">
      <p:cViewPr varScale="1">
        <p:scale>
          <a:sx n="100" d="100"/>
          <a:sy n="100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7B08-6FFA-E944-8FB2-75E4285BAAE4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8C7B-C3BA-B74E-B7F0-85B6297A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*Click Twice*</a:t>
            </a:r>
          </a:p>
          <a:p>
            <a:endParaRPr lang="en-US" dirty="0"/>
          </a:p>
          <a:p>
            <a:r>
              <a:rPr lang="en-US" dirty="0" err="1"/>
              <a:t>Hows</a:t>
            </a:r>
            <a:r>
              <a:rPr lang="en-US" dirty="0"/>
              <a:t> it going?</a:t>
            </a:r>
          </a:p>
          <a:p>
            <a:endParaRPr lang="en-US" dirty="0"/>
          </a:p>
          <a:p>
            <a:r>
              <a:rPr lang="en-US" dirty="0"/>
              <a:t>My name is Jordan Eaddy and I am looking forward to answering all your questions. </a:t>
            </a:r>
          </a:p>
          <a:p>
            <a:endParaRPr lang="en-US" dirty="0"/>
          </a:p>
          <a:p>
            <a:r>
              <a:rPr lang="en-US" dirty="0"/>
              <a:t>I know </a:t>
            </a:r>
            <a:r>
              <a:rPr lang="en-US" dirty="0" err="1"/>
              <a:t>youre</a:t>
            </a:r>
            <a:r>
              <a:rPr lang="en-US" dirty="0"/>
              <a:t> </a:t>
            </a:r>
            <a:r>
              <a:rPr lang="en-US" dirty="0" err="1"/>
              <a:t>extremly</a:t>
            </a:r>
            <a:r>
              <a:rPr lang="en-US" dirty="0"/>
              <a:t> busy so I am going to do my best to keep this under 7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88C7B-C3BA-B74E-B7F0-85B6297AB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wanted to know how many breweries are there in each state:</a:t>
            </a:r>
          </a:p>
          <a:p>
            <a:endParaRPr lang="en-US" dirty="0"/>
          </a:p>
          <a:p>
            <a:r>
              <a:rPr lang="en-US" dirty="0"/>
              <a:t>The TOP THREE are</a:t>
            </a:r>
          </a:p>
          <a:p>
            <a:r>
              <a:rPr lang="en-US" dirty="0"/>
              <a:t>1st. Colorado with 47</a:t>
            </a:r>
          </a:p>
          <a:p>
            <a:r>
              <a:rPr lang="en-US" dirty="0"/>
              <a:t>California with 39</a:t>
            </a:r>
          </a:p>
          <a:p>
            <a:r>
              <a:rPr lang="en-US" dirty="0"/>
              <a:t>Michigan- with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88C7B-C3BA-B74E-B7F0-85B6297AB0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wanted to know what each states beer content was like, was it bitter or higher in </a:t>
            </a:r>
            <a:r>
              <a:rPr lang="en-US" dirty="0" err="1"/>
              <a:t>alchol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states with highest average bitterness were </a:t>
            </a:r>
          </a:p>
          <a:p>
            <a:r>
              <a:rPr lang="en-US" dirty="0"/>
              <a:t>West Virginia</a:t>
            </a:r>
          </a:p>
          <a:p>
            <a:r>
              <a:rPr lang="en-US" dirty="0"/>
              <a:t>Alabama and Idaho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88C7B-C3BA-B74E-B7F0-85B6297AB0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8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88C7B-C3BA-B74E-B7F0-85B6297AB0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88C7B-C3BA-B74E-B7F0-85B6297AB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88C7B-C3BA-B74E-B7F0-85B6297AB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88C7B-C3BA-B74E-B7F0-85B6297AB0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88C7B-C3BA-B74E-B7F0-85B6297AB0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0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300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3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7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9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FE54ED-8DAE-984D-8A90-67C50C5F9DA8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74DAB5-F155-674A-A692-2CF1625A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79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B8B-4492-8842-9D14-B1F18D79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300" y="106961"/>
            <a:ext cx="8311399" cy="2209797"/>
          </a:xfrm>
        </p:spPr>
        <p:txBody>
          <a:bodyPr/>
          <a:lstStyle/>
          <a:p>
            <a:r>
              <a:rPr lang="en-US" dirty="0">
                <a:latin typeface="Chalkboard SE" panose="03050602040202020205" pitchFamily="66" charset="77"/>
              </a:rPr>
              <a:t>Budweiser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DCBD-AFE0-774C-BFF0-C5F87050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23" y="2743200"/>
            <a:ext cx="8689976" cy="1371599"/>
          </a:xfrm>
        </p:spPr>
        <p:txBody>
          <a:bodyPr/>
          <a:lstStyle/>
          <a:p>
            <a:r>
              <a:rPr lang="en-US" dirty="0">
                <a:latin typeface="Chalkboard SE" panose="03050602040202020205" pitchFamily="66" charset="77"/>
              </a:rPr>
              <a:t>By: Jordan Eaddy</a:t>
            </a:r>
          </a:p>
        </p:txBody>
      </p:sp>
      <p:pic>
        <p:nvPicPr>
          <p:cNvPr id="1026" name="Picture 2" descr="Gold turns to platinum in Budweiser label revamp | Local Business |  stltoday.com">
            <a:extLst>
              <a:ext uri="{FF2B5EF4-FFF2-40B4-BE49-F238E27FC236}">
                <a16:creationId xmlns:a16="http://schemas.microsoft.com/office/drawing/2014/main" id="{D83D05C1-543D-B244-9FBF-520F1BBFC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00" y="2209797"/>
            <a:ext cx="953912" cy="30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old turns to platinum in Budweiser label revamp | Local Business |  stltoday.com">
            <a:extLst>
              <a:ext uri="{FF2B5EF4-FFF2-40B4-BE49-F238E27FC236}">
                <a16:creationId xmlns:a16="http://schemas.microsoft.com/office/drawing/2014/main" id="{75BC3875-615F-C245-9144-F9C47132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888" y="2209797"/>
            <a:ext cx="953912" cy="30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94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79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68DCBD-AFE0-774C-BFF0-C5F87050D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Link to GITHUB: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JordanEaddy</a:t>
            </a:r>
            <a:r>
              <a:rPr lang="en-US" dirty="0"/>
              <a:t>/Case-Study-01-Fall-2021.git</a:t>
            </a:r>
          </a:p>
          <a:p>
            <a:endParaRPr lang="en-US" dirty="0"/>
          </a:p>
          <a:p>
            <a:r>
              <a:rPr lang="en-US" dirty="0"/>
              <a:t>Link to YouTube: https://</a:t>
            </a:r>
            <a:r>
              <a:rPr lang="en-US" dirty="0" err="1"/>
              <a:t>youtu.be</a:t>
            </a:r>
            <a:r>
              <a:rPr lang="en-US" dirty="0"/>
              <a:t>/DmjlSMNduQ8</a:t>
            </a:r>
          </a:p>
        </p:txBody>
      </p:sp>
    </p:spTree>
    <p:extLst>
      <p:ext uri="{BB962C8B-B14F-4D97-AF65-F5344CB8AC3E}">
        <p14:creationId xmlns:p14="http://schemas.microsoft.com/office/powerpoint/2010/main" val="51935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8B6C12-BE49-45C7-8E88-D16FE2E62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20AB4FA-D5C9-E146-BCA0-B5FC95F20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64" y="1442348"/>
            <a:ext cx="8454649" cy="479713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3FC01C-4EFD-4868-8317-4C9F86931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19B8B-4492-8842-9D14-B1F18D79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Chalkboard SE" panose="03050602040202020205" pitchFamily="66" charset="77"/>
              </a:rPr>
              <a:t>How many breweries are there in each state?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DCBD-AFE0-774C-BFF0-C5F87050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2777" y="2258083"/>
            <a:ext cx="3489220" cy="30666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Top 3: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Colorado-47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California-39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Michigan-32</a:t>
            </a:r>
          </a:p>
        </p:txBody>
      </p:sp>
    </p:spTree>
    <p:extLst>
      <p:ext uri="{BB962C8B-B14F-4D97-AF65-F5344CB8AC3E}">
        <p14:creationId xmlns:p14="http://schemas.microsoft.com/office/powerpoint/2010/main" val="2423532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79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B8B-4492-8842-9D14-B1F18D79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08364"/>
            <a:ext cx="8689976" cy="13715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halkboard SE" panose="03050602040202020205" pitchFamily="66" charset="77"/>
              </a:rPr>
              <a:t>State average alcohol and bitterness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DCBD-AFE0-774C-BFF0-C5F87050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79963"/>
            <a:ext cx="8689976" cy="137159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To address any missing data, I used the style(IPA or ale)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West Virginia has the highest average international bitterness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Nevada has the highest average alcohol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4834D72-F478-E945-8251-0A853C7B57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91345" cy="34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6DB7F-8CDF-3E4B-A9C1-606DDB06E0DD}"/>
              </a:ext>
            </a:extLst>
          </p:cNvPr>
          <p:cNvSpPr txBox="1"/>
          <p:nvPr/>
        </p:nvSpPr>
        <p:spPr>
          <a:xfrm>
            <a:off x="2045134" y="3990106"/>
            <a:ext cx="32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3 AVERAGE IBU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WEST VIRGINIA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ALABAMA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IDAHO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FDF52-7CBA-1D4B-9D44-68D1BF5EEBB7}"/>
              </a:ext>
            </a:extLst>
          </p:cNvPr>
          <p:cNvSpPr txBox="1"/>
          <p:nvPr/>
        </p:nvSpPr>
        <p:spPr>
          <a:xfrm>
            <a:off x="5287097" y="3990106"/>
            <a:ext cx="32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3 AVERAGE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WASHINGTON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44285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B8B-4492-8842-9D14-B1F18D79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909806"/>
            <a:ext cx="8689976" cy="13458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DCBD-AFE0-774C-BFF0-C5F87050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37164"/>
            <a:ext cx="8689976" cy="64611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1" name="Picture 20" descr="Chart, bar chart, histogram&#10;&#10;Description automatically generated">
            <a:extLst>
              <a:ext uri="{FF2B5EF4-FFF2-40B4-BE49-F238E27FC236}">
                <a16:creationId xmlns:a16="http://schemas.microsoft.com/office/drawing/2014/main" id="{8999D9E6-EA22-8D40-97EF-8D5F2E4B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54"/>
            <a:ext cx="12178609" cy="68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25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DAA88F-5D25-49B0-B1C5-DC899E4A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5125039-CA3B-4EBD-9365-54FA912E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90E712EA-29C8-427E-A8F2-38BB6684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1E24BF-59C1-4F7E-B758-FC580AE6D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19B8B-4492-8842-9D14-B1F18D79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301" y="1273228"/>
            <a:ext cx="4621619" cy="1717675"/>
          </a:xfrm>
        </p:spPr>
        <p:txBody>
          <a:bodyPr>
            <a:normAutofit/>
          </a:bodyPr>
          <a:lstStyle/>
          <a:p>
            <a:r>
              <a:rPr lang="en-US" dirty="0"/>
              <a:t>ALCOHOL BY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DCBD-AFE0-774C-BFF0-C5F87050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917" y="3008260"/>
            <a:ext cx="3707844" cy="1717675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LONG TAIL INDICATES SOME RIGHT SKEWNESS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VAST MAJORITY BETWEEN 5.00 AND 6.70 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EBB4B25-4F90-364F-BBB6-3A3E1263E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825" y="1094509"/>
            <a:ext cx="7594600" cy="5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19B8B-4492-8842-9D14-B1F18D79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" y="221355"/>
            <a:ext cx="4328819" cy="2509213"/>
          </a:xfrm>
        </p:spPr>
        <p:txBody>
          <a:bodyPr>
            <a:normAutofit/>
          </a:bodyPr>
          <a:lstStyle/>
          <a:p>
            <a:r>
              <a:rPr lang="en-US" dirty="0">
                <a:latin typeface="Chalkboard SE" panose="03050602040202020205" pitchFamily="66" charset="77"/>
              </a:rPr>
              <a:t>WHY ARE WE HERE?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DCBD-AFE0-774C-BFF0-C5F87050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095" y="2834931"/>
            <a:ext cx="5092901" cy="1371599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halkboard SE Light" panose="03050602040202020205" pitchFamily="66" charset="77"/>
              </a:rPr>
              <a:t>IS THERE A RELATIONSHIP BETWEEN THE BITTERNESS OF THE BEER AND ITS ALCOHOLIC CONTENT?</a:t>
            </a:r>
          </a:p>
          <a:p>
            <a:pPr marL="285750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halkboard SE Light" panose="03050602040202020205" pitchFamily="66" charset="77"/>
              </a:rPr>
              <a:t>COULD THIS BE USED TOWARDS A COMPETITIVE ADVANTAGE?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5202EBF-18FC-FE49-8162-A3620F5AC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996" y="1"/>
            <a:ext cx="6621004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5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>
            <a:off x="9595556" y="-1"/>
            <a:ext cx="2596444" cy="872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19B8B-4492-8842-9D14-B1F18D79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97" y="-46120"/>
            <a:ext cx="10106153" cy="1755921"/>
          </a:xfrm>
        </p:spPr>
        <p:txBody>
          <a:bodyPr>
            <a:normAutofit/>
          </a:bodyPr>
          <a:lstStyle/>
          <a:p>
            <a:r>
              <a:rPr lang="en-US" sz="3700" i="1" spc="-150" dirty="0"/>
              <a:t>All models are wrong, but some are useful	-</a:t>
            </a:r>
            <a:r>
              <a:rPr lang="en-US" sz="3700" i="1" u="sng" spc="-150" dirty="0">
                <a:latin typeface="Georgia" panose="02040502050405020303" pitchFamily="18" charset="0"/>
              </a:rPr>
              <a:t>George e. p. box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011D3F-C6B9-5847-AB28-6321D1D01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25" y="1755920"/>
            <a:ext cx="9197612" cy="50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608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79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B8B-4492-8842-9D14-B1F18D79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28" y="1045022"/>
            <a:ext cx="9261893" cy="1259303"/>
          </a:xfrm>
        </p:spPr>
        <p:txBody>
          <a:bodyPr/>
          <a:lstStyle/>
          <a:p>
            <a:r>
              <a:rPr lang="en-US" dirty="0">
                <a:latin typeface="Chalkboard SE" panose="03050602040202020205" pitchFamily="66" charset="77"/>
              </a:rPr>
              <a:t>Target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DCBD-AFE0-774C-BFF0-C5F87050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558" y="2330114"/>
            <a:ext cx="9556250" cy="13715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halkboard SE Light" panose="03050602040202020205" pitchFamily="66" charset="77"/>
              </a:rPr>
              <a:t>I’ve identified 12 states that have below average alcohol content, international bitterness and ounces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86C88-9D50-414F-95AE-030AA2BB34E5}"/>
              </a:ext>
            </a:extLst>
          </p:cNvPr>
          <p:cNvSpPr txBox="1"/>
          <p:nvPr/>
        </p:nvSpPr>
        <p:spPr>
          <a:xfrm>
            <a:off x="2841640" y="3429000"/>
            <a:ext cx="2547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ALASKA (20)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ARKANSAS (2)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ARIZONA (26)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GEORGIA( 12)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LOUISIANA (12)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MASSACHUSETTS (44)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A2AED-5EEB-D745-AC9B-C048FEC61A04}"/>
              </a:ext>
            </a:extLst>
          </p:cNvPr>
          <p:cNvSpPr txBox="1"/>
          <p:nvPr/>
        </p:nvSpPr>
        <p:spPr>
          <a:xfrm>
            <a:off x="5666875" y="3429000"/>
            <a:ext cx="2334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NORTH DAKOTA (3)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NEBRASKA (17)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RHODE ISLAND (14)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SOUTH DAKOTA( 5)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UTAH (16)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WYOMING (12)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A7502-A6D3-5E40-BA92-589B479735E7}"/>
              </a:ext>
            </a:extLst>
          </p:cNvPr>
          <p:cNvSpPr txBox="1"/>
          <p:nvPr/>
        </p:nvSpPr>
        <p:spPr>
          <a:xfrm>
            <a:off x="1219806" y="5367992"/>
            <a:ext cx="97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DENOTED IN PARENTHESES IS HOW MANY CITIES WITH BREWERIES THAT MATCHED THE CRITERIA</a:t>
            </a:r>
          </a:p>
        </p:txBody>
      </p:sp>
    </p:spTree>
    <p:extLst>
      <p:ext uri="{BB962C8B-B14F-4D97-AF65-F5344CB8AC3E}">
        <p14:creationId xmlns:p14="http://schemas.microsoft.com/office/powerpoint/2010/main" val="30066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79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B8B-4492-8842-9D14-B1F18D79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494" y="1138991"/>
            <a:ext cx="8925009" cy="898356"/>
          </a:xfrm>
        </p:spPr>
        <p:txBody>
          <a:bodyPr/>
          <a:lstStyle/>
          <a:p>
            <a:r>
              <a:rPr lang="en-US" dirty="0">
                <a:latin typeface="Chalkboard SE" panose="03050602040202020205" pitchFamily="66" charset="77"/>
              </a:rPr>
              <a:t>Thank you for your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DCBD-AFE0-774C-BFF0-C5F87050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6015" y="2606659"/>
            <a:ext cx="4054643" cy="49730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halkboard SE" panose="03050602040202020205" pitchFamily="66" charset="77"/>
              </a:rPr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2EA17-5647-D743-9A7B-07EB31CE183B}"/>
              </a:ext>
            </a:extLst>
          </p:cNvPr>
          <p:cNvSpPr txBox="1"/>
          <p:nvPr/>
        </p:nvSpPr>
        <p:spPr>
          <a:xfrm>
            <a:off x="4319338" y="3673279"/>
            <a:ext cx="466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halkboard SE" panose="03050602040202020205" pitchFamily="66" charset="77"/>
              </a:rPr>
              <a:t>Presented By: Jordan Eaddy</a:t>
            </a:r>
          </a:p>
        </p:txBody>
      </p:sp>
    </p:spTree>
    <p:extLst>
      <p:ext uri="{BB962C8B-B14F-4D97-AF65-F5344CB8AC3E}">
        <p14:creationId xmlns:p14="http://schemas.microsoft.com/office/powerpoint/2010/main" val="26359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{9A69754B-7A13-0741-A644-0BFCA04CBE12}tf10001073</Template>
  <TotalTime>809</TotalTime>
  <Words>366</Words>
  <Application>Microsoft Macintosh PowerPoint</Application>
  <PresentationFormat>Widescreen</PresentationFormat>
  <Paragraphs>73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Chalkboard SE</vt:lpstr>
      <vt:lpstr>Chalkboard SE Light</vt:lpstr>
      <vt:lpstr>Courier New</vt:lpstr>
      <vt:lpstr>Georgia</vt:lpstr>
      <vt:lpstr>Tw Cen MT</vt:lpstr>
      <vt:lpstr>Wingdings</vt:lpstr>
      <vt:lpstr>Droplet</vt:lpstr>
      <vt:lpstr>Budweiser Case study</vt:lpstr>
      <vt:lpstr>How many breweries are there in each state?</vt:lpstr>
      <vt:lpstr>State average alcohol and bitterness content</vt:lpstr>
      <vt:lpstr>PowerPoint Presentation</vt:lpstr>
      <vt:lpstr>ALCOHOL BY VOLUME</vt:lpstr>
      <vt:lpstr>WHY ARE WE HERE?</vt:lpstr>
      <vt:lpstr>All models are wrong, but some are useful -George e. p. box</vt:lpstr>
      <vt:lpstr>Target markets</vt:lpstr>
      <vt:lpstr>Thank you for your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 Case study</dc:title>
  <dc:creator>Jordan Eaddy</dc:creator>
  <cp:lastModifiedBy>Jordan Eaddy</cp:lastModifiedBy>
  <cp:revision>6</cp:revision>
  <dcterms:created xsi:type="dcterms:W3CDTF">2021-10-23T13:43:09Z</dcterms:created>
  <dcterms:modified xsi:type="dcterms:W3CDTF">2021-10-24T03:15:18Z</dcterms:modified>
</cp:coreProperties>
</file>