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Elias" initials="JE" lastIdx="1" clrIdx="0">
    <p:extLst>
      <p:ext uri="{19B8F6BF-5375-455C-9EA6-DF929625EA0E}">
        <p15:presenceInfo xmlns:p15="http://schemas.microsoft.com/office/powerpoint/2012/main" userId="b27ee97835979e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Elias" userId="b27ee97835979ed9" providerId="LiveId" clId="{29BBFFB0-C114-4A4D-8F2A-AC4563D6ACBB}"/>
    <pc:docChg chg="undo custSel addSld delSld modSld">
      <pc:chgData name="Jordan Elias" userId="b27ee97835979ed9" providerId="LiveId" clId="{29BBFFB0-C114-4A4D-8F2A-AC4563D6ACBB}" dt="2021-07-13T02:28:49.896" v="81" actId="14826"/>
      <pc:docMkLst>
        <pc:docMk/>
      </pc:docMkLst>
      <pc:sldChg chg="addSp modSp mod addCm">
        <pc:chgData name="Jordan Elias" userId="b27ee97835979ed9" providerId="LiveId" clId="{29BBFFB0-C114-4A4D-8F2A-AC4563D6ACBB}" dt="2021-07-13T02:28:49.896" v="81" actId="14826"/>
        <pc:sldMkLst>
          <pc:docMk/>
          <pc:sldMk cId="1329694746" sldId="263"/>
        </pc:sldMkLst>
        <pc:spChg chg="mod">
          <ac:chgData name="Jordan Elias" userId="b27ee97835979ed9" providerId="LiveId" clId="{29BBFFB0-C114-4A4D-8F2A-AC4563D6ACBB}" dt="2021-07-13T02:27:19.434" v="80" actId="14100"/>
          <ac:spMkLst>
            <pc:docMk/>
            <pc:sldMk cId="1329694746" sldId="263"/>
            <ac:spMk id="2" creationId="{5164E57B-5B0C-478D-93FF-06485F827202}"/>
          </ac:spMkLst>
        </pc:spChg>
        <pc:spChg chg="add mod">
          <ac:chgData name="Jordan Elias" userId="b27ee97835979ed9" providerId="LiveId" clId="{29BBFFB0-C114-4A4D-8F2A-AC4563D6ACBB}" dt="2021-07-13T02:26:49.586" v="76" actId="1076"/>
          <ac:spMkLst>
            <pc:docMk/>
            <pc:sldMk cId="1329694746" sldId="263"/>
            <ac:spMk id="3" creationId="{44F41CA6-1F1C-4932-87F2-61A818AD6D15}"/>
          </ac:spMkLst>
        </pc:spChg>
        <pc:picChg chg="mod">
          <ac:chgData name="Jordan Elias" userId="b27ee97835979ed9" providerId="LiveId" clId="{29BBFFB0-C114-4A4D-8F2A-AC4563D6ACBB}" dt="2021-07-13T02:28:49.896" v="81" actId="14826"/>
          <ac:picMkLst>
            <pc:docMk/>
            <pc:sldMk cId="1329694746" sldId="263"/>
            <ac:picMk id="9" creationId="{517253F7-4A0C-448C-B2CD-7E040787B0B7}"/>
          </ac:picMkLst>
        </pc:picChg>
      </pc:sldChg>
      <pc:sldChg chg="new del">
        <pc:chgData name="Jordan Elias" userId="b27ee97835979ed9" providerId="LiveId" clId="{29BBFFB0-C114-4A4D-8F2A-AC4563D6ACBB}" dt="2021-07-13T02:25:24.099" v="20" actId="47"/>
        <pc:sldMkLst>
          <pc:docMk/>
          <pc:sldMk cId="2518737246" sldId="26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2T23:24:41.16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18877-325B-4649-B8ED-4E680EED5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3367"/>
            <a:ext cx="10572000" cy="2971051"/>
          </a:xfrm>
        </p:spPr>
        <p:txBody>
          <a:bodyPr/>
          <a:lstStyle/>
          <a:p>
            <a:r>
              <a:rPr lang="pt-BR" dirty="0"/>
              <a:t>Controle de entrada e saída que auxilia na organização financeira na empresa.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BF042E-448C-4E08-A86D-CBB02D68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Esse projeto tem como principal ideia a organização (Estoque e financeiro).</a:t>
            </a:r>
          </a:p>
        </p:txBody>
      </p:sp>
    </p:spTree>
    <p:extLst>
      <p:ext uri="{BB962C8B-B14F-4D97-AF65-F5344CB8AC3E}">
        <p14:creationId xmlns:p14="http://schemas.microsoft.com/office/powerpoint/2010/main" val="31994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27FA5-3611-4037-8643-CADD35D3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principais temas de apresentação: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39FD60-3886-469C-B933-95C1D8196E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1839" y="2974219"/>
            <a:ext cx="10555287" cy="3635375"/>
          </a:xfrm>
        </p:spPr>
        <p:txBody>
          <a:bodyPr/>
          <a:lstStyle/>
          <a:p>
            <a:r>
              <a:rPr lang="pt-BR" dirty="0"/>
              <a:t>As consequências da falta de organização em empresas.</a:t>
            </a:r>
          </a:p>
          <a:p>
            <a:r>
              <a:rPr lang="pt-BR" dirty="0"/>
              <a:t>Simulação de como funciona o sistema.</a:t>
            </a:r>
          </a:p>
          <a:p>
            <a:r>
              <a:rPr lang="pt-BR" dirty="0"/>
              <a:t>Ideias futuras...</a:t>
            </a:r>
          </a:p>
          <a:p>
            <a:r>
              <a:rPr lang="pt-BR" dirty="0"/>
              <a:t>Visualizações e testes práticos.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6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DF334-6DC2-4DE4-877F-EC0B31F0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da falta de organização em empresas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8ED9F-F9EC-4D05-B4C1-796884A1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90" y="2014331"/>
            <a:ext cx="11488017" cy="5018172"/>
          </a:xfrm>
        </p:spPr>
        <p:txBody>
          <a:bodyPr>
            <a:normAutofit/>
          </a:bodyPr>
          <a:lstStyle/>
          <a:p>
            <a:pPr algn="l" fontAlgn="base"/>
            <a:r>
              <a:rPr lang="pt-BR" i="0" dirty="0">
                <a:effectLst/>
                <a:latin typeface="inherit"/>
              </a:rPr>
              <a:t>Imagine: a empresa X possui contrato com 30 clientes, que estão aguardando o recebimento da mercadoria no final do mês. No final do mês, os dados mostram que todos os produtos estão prontos em estoque, mas 2 clientes ficam sem mercadoria pela desorganização do estoque e decidem cancelar o contrato.</a:t>
            </a:r>
          </a:p>
          <a:p>
            <a:pPr marL="0" indent="0" fontAlgn="base">
              <a:buNone/>
            </a:pPr>
            <a:r>
              <a:rPr lang="pt-BR" dirty="0">
                <a:latin typeface="inherit"/>
              </a:rPr>
              <a:t>         </a:t>
            </a:r>
            <a:r>
              <a:rPr lang="pt-BR" b="0" i="0" dirty="0">
                <a:effectLst/>
                <a:latin typeface="inherit"/>
              </a:rPr>
              <a:t>Se a sua empresa não consegue ter certeza de que o estoque que deveria estar lá realmente existe, ela 	corre um 	grande risco de perder clientes e consecutivamente dinheiro. Por isso, é muito importante manter todos os dados 	atualizados e coerentes com a realidade!</a:t>
            </a:r>
            <a:endParaRPr lang="pt-BR" b="0" i="0" dirty="0">
              <a:effectLst/>
              <a:latin typeface="roboto" panose="020B0604020202020204" pitchFamily="2" charset="0"/>
            </a:endParaRPr>
          </a:p>
          <a:p>
            <a:pPr algn="l" fontAlgn="base"/>
            <a:endParaRPr lang="pt-BR" b="0" i="0" dirty="0">
              <a:solidFill>
                <a:srgbClr val="757575"/>
              </a:solidFill>
              <a:effectLst/>
              <a:latin typeface="roboto" panose="020B0604020202020204" pitchFamily="2" charset="0"/>
            </a:endParaRPr>
          </a:p>
          <a:p>
            <a:r>
              <a:rPr lang="pt-BR" b="0" i="0" dirty="0">
                <a:effectLst/>
                <a:latin typeface="inherit"/>
              </a:rPr>
              <a:t>Vendas com números errados e desperdício de </a:t>
            </a:r>
            <a:r>
              <a:rPr lang="pt-BR" dirty="0">
                <a:latin typeface="inherit"/>
              </a:rPr>
              <a:t>materiais</a:t>
            </a:r>
            <a:r>
              <a:rPr lang="pt-BR" b="0" i="0" dirty="0">
                <a:effectLst/>
                <a:latin typeface="inherit"/>
              </a:rPr>
              <a:t>: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inherit"/>
              </a:rPr>
              <a:t>	</a:t>
            </a:r>
            <a:r>
              <a:rPr lang="pt-BR" sz="1600" b="0" i="0" dirty="0">
                <a:effectLst/>
                <a:latin typeface="roboto" panose="02000000000000000000" pitchFamily="2" charset="0"/>
              </a:rPr>
              <a:t>A inconsistência nestes dados pode levar à tomada de decisões erradas, o que pode não ser ajustável no curto 	prazo e causar desperdício de tempo e dinheiro.</a:t>
            </a:r>
          </a:p>
          <a:p>
            <a:pPr marL="0" indent="0">
              <a:buNone/>
            </a:pPr>
            <a:r>
              <a:rPr lang="pt-BR" dirty="0">
                <a:latin typeface="roboto" panose="02000000000000000000" pitchFamily="2" charset="0"/>
              </a:rPr>
              <a:t>	</a:t>
            </a:r>
            <a:r>
              <a:rPr lang="pt-BR" sz="1600" b="0" i="0" dirty="0">
                <a:effectLst/>
                <a:latin typeface="roboto" panose="02000000000000000000" pitchFamily="2" charset="0"/>
              </a:rPr>
              <a:t>Além disso, são informações que dão base para tomada de decisões importantes, como status de saúde financeira da 	empresa e a criação de novos projetos.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79868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43463-8164-4CB1-BD3E-78A80F0D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65" y="0"/>
            <a:ext cx="9155635" cy="675516"/>
          </a:xfrm>
        </p:spPr>
        <p:txBody>
          <a:bodyPr/>
          <a:lstStyle/>
          <a:p>
            <a:pPr algn="ctr"/>
            <a:r>
              <a:rPr lang="pt-BR" sz="2400" dirty="0"/>
              <a:t>Principais Funcionamentos do Sistema parte 1/4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E22AC11-3344-40A2-9DC4-9C1497D643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225286" y="728870"/>
            <a:ext cx="11741427" cy="5976732"/>
          </a:xfr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62E19B1-ED8E-4A42-B6B8-B7A7C6257FEC}"/>
              </a:ext>
            </a:extLst>
          </p:cNvPr>
          <p:cNvSpPr/>
          <p:nvPr/>
        </p:nvSpPr>
        <p:spPr>
          <a:xfrm>
            <a:off x="7606748" y="1745973"/>
            <a:ext cx="3684105" cy="3366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Aqui vemos a pagina responsável pelo registro de vendas (saída). Tem grande importância para que ao final do mês/ano tenha um histórico do que foi vendido pela empresa, logo, possui um controle maior e fornece dados gráficos da saúde financeira naquele ano/mês.</a:t>
            </a:r>
          </a:p>
        </p:txBody>
      </p:sp>
    </p:spTree>
    <p:extLst>
      <p:ext uri="{BB962C8B-B14F-4D97-AF65-F5344CB8AC3E}">
        <p14:creationId xmlns:p14="http://schemas.microsoft.com/office/powerpoint/2010/main" val="361252374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0D4E1-5DBD-4062-921A-FA3890B8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12" y="198782"/>
            <a:ext cx="7374027" cy="418436"/>
          </a:xfrm>
        </p:spPr>
        <p:txBody>
          <a:bodyPr/>
          <a:lstStyle/>
          <a:p>
            <a:pPr algn="ctr"/>
            <a:r>
              <a:rPr lang="pt-BR" sz="2400" dirty="0"/>
              <a:t>Principais Funcionamentos do Sistema parte 2/4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E3B496-8687-46FE-8283-535C64017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5775" y="823265"/>
            <a:ext cx="11900452" cy="5935344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0474867-6EB3-44A6-8AE0-F9D23AB49D57}"/>
              </a:ext>
            </a:extLst>
          </p:cNvPr>
          <p:cNvSpPr/>
          <p:nvPr/>
        </p:nvSpPr>
        <p:spPr>
          <a:xfrm>
            <a:off x="2855742" y="5331656"/>
            <a:ext cx="7480953" cy="121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Temos aqui a página responsável pelo cadastro de estoque.</a:t>
            </a:r>
          </a:p>
          <a:p>
            <a:pPr algn="ctr"/>
            <a:r>
              <a:rPr lang="pt-BR" b="1" dirty="0"/>
              <a:t>Possui grande importância na organização em geral. Além de manter a equipe sempre informada sobre tudo que está acontecendo na empresa.</a:t>
            </a:r>
          </a:p>
        </p:txBody>
      </p:sp>
    </p:spTree>
    <p:extLst>
      <p:ext uri="{BB962C8B-B14F-4D97-AF65-F5344CB8AC3E}">
        <p14:creationId xmlns:p14="http://schemas.microsoft.com/office/powerpoint/2010/main" val="15292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7936-3D49-4468-9683-119FC1DF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60" y="163528"/>
            <a:ext cx="7731836" cy="450229"/>
          </a:xfrm>
        </p:spPr>
        <p:txBody>
          <a:bodyPr/>
          <a:lstStyle/>
          <a:p>
            <a:r>
              <a:rPr lang="pt-BR" sz="2400" dirty="0"/>
              <a:t>Principais Funcionamentos do Sistema parte 3/4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3E22346-B8AE-46EC-9F5B-F6CEA3F446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54579"/>
          <a:stretch/>
        </p:blipFill>
        <p:spPr>
          <a:xfrm>
            <a:off x="41098" y="808384"/>
            <a:ext cx="12109802" cy="5886088"/>
          </a:xfr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AC12FC1-FDAD-464C-BE28-0E7FF243E9C5}"/>
              </a:ext>
            </a:extLst>
          </p:cNvPr>
          <p:cNvSpPr/>
          <p:nvPr/>
        </p:nvSpPr>
        <p:spPr>
          <a:xfrm>
            <a:off x="2186609" y="4916557"/>
            <a:ext cx="7633252" cy="131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Histórico de vendas. Responsável por listar e informar o que foi vendido, quando e para quem. Auxilia na construção dos gráficos (dados) financeiros, assim evita problemas futuros em relação ao que já foi vendido e o que já foi recebido (saída).</a:t>
            </a:r>
          </a:p>
        </p:txBody>
      </p:sp>
    </p:spTree>
    <p:extLst>
      <p:ext uri="{BB962C8B-B14F-4D97-AF65-F5344CB8AC3E}">
        <p14:creationId xmlns:p14="http://schemas.microsoft.com/office/powerpoint/2010/main" val="14047416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7936-3D49-4468-9683-119FC1DF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60" y="163528"/>
            <a:ext cx="7784844" cy="450229"/>
          </a:xfrm>
        </p:spPr>
        <p:txBody>
          <a:bodyPr/>
          <a:lstStyle/>
          <a:p>
            <a:r>
              <a:rPr lang="pt-BR" sz="2400" dirty="0"/>
              <a:t>Principais Funcionamentos do Sistema parte 4/4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3E22346-B8AE-46EC-9F5B-F6CEA3F446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4147" b="4147"/>
          <a:stretch/>
        </p:blipFill>
        <p:spPr>
          <a:xfrm>
            <a:off x="41098" y="1391478"/>
            <a:ext cx="12109802" cy="5302994"/>
          </a:xfr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AC12FC1-FDAD-464C-BE28-0E7FF243E9C5}"/>
              </a:ext>
            </a:extLst>
          </p:cNvPr>
          <p:cNvSpPr/>
          <p:nvPr/>
        </p:nvSpPr>
        <p:spPr>
          <a:xfrm>
            <a:off x="1020418" y="2968487"/>
            <a:ext cx="10243930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Listagem do estoque. Aqui é onde fica a listagem dos registros de mercadorias a pronta entrega na empresa. Na lista possui data, produto, IMAGEM (muito importante ter imagens) e por fim, data de vencimento (para perecíveis e também para mercadorias com data limite de venda). Para grandes e médias empresas a organização de estoque é fundamental e obrigatório. Controle de produtos vencidos (perecíveis) ou de produtos a pronta entrega.</a:t>
            </a:r>
          </a:p>
        </p:txBody>
      </p:sp>
    </p:spTree>
    <p:extLst>
      <p:ext uri="{BB962C8B-B14F-4D97-AF65-F5344CB8AC3E}">
        <p14:creationId xmlns:p14="http://schemas.microsoft.com/office/powerpoint/2010/main" val="220412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4E57B-5B0C-478D-93FF-06485F8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464" y="268079"/>
            <a:ext cx="6815402" cy="420689"/>
          </a:xfrm>
        </p:spPr>
        <p:txBody>
          <a:bodyPr/>
          <a:lstStyle/>
          <a:p>
            <a:r>
              <a:rPr lang="pt-BR" sz="2800" dirty="0"/>
              <a:t>Ideias a serem implementadas...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063CE05-F36C-4F1A-9C0E-5D71A41B01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133" y="2209248"/>
            <a:ext cx="1723523" cy="3638550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BE1758A-D7DF-4F2D-A786-3FBFCF4FB5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98525" y="2209248"/>
            <a:ext cx="1723523" cy="3638550"/>
          </a:xfrm>
        </p:spPr>
      </p:pic>
      <p:pic>
        <p:nvPicPr>
          <p:cNvPr id="9" name="Espaço Reservado para Conteúdo 7">
            <a:extLst>
              <a:ext uri="{FF2B5EF4-FFF2-40B4-BE49-F238E27FC236}">
                <a16:creationId xmlns:a16="http://schemas.microsoft.com/office/drawing/2014/main" id="{517253F7-4A0C-448C-B2CD-7E040787B0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45917" y="2209249"/>
            <a:ext cx="1723522" cy="36385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0" name="Espaço Reservado para Conteúdo 7">
            <a:extLst>
              <a:ext uri="{FF2B5EF4-FFF2-40B4-BE49-F238E27FC236}">
                <a16:creationId xmlns:a16="http://schemas.microsoft.com/office/drawing/2014/main" id="{0CD2690B-B733-46B6-BB34-7E8F9C46E2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93309" y="2209249"/>
            <a:ext cx="1723523" cy="36385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1" name="Espaço Reservado para Conteúdo 7">
            <a:extLst>
              <a:ext uri="{FF2B5EF4-FFF2-40B4-BE49-F238E27FC236}">
                <a16:creationId xmlns:a16="http://schemas.microsoft.com/office/drawing/2014/main" id="{64218D79-6977-4671-9A69-2D51A8303B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40701" y="2209249"/>
            <a:ext cx="1723523" cy="36385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Espaço Reservado para Conteúdo 7">
            <a:extLst>
              <a:ext uri="{FF2B5EF4-FFF2-40B4-BE49-F238E27FC236}">
                <a16:creationId xmlns:a16="http://schemas.microsoft.com/office/drawing/2014/main" id="{16920AD7-C630-4AE3-A8F4-870EB27215A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0317344" y="2209249"/>
            <a:ext cx="1723522" cy="36385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4F41CA6-1F1C-4932-87F2-61A818AD6D15}"/>
              </a:ext>
            </a:extLst>
          </p:cNvPr>
          <p:cNvSpPr txBox="1"/>
          <p:nvPr/>
        </p:nvSpPr>
        <p:spPr>
          <a:xfrm>
            <a:off x="3871" y="61050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GitHub: https://github.com/JordanElizeu</a:t>
            </a:r>
          </a:p>
        </p:txBody>
      </p:sp>
    </p:spTree>
    <p:extLst>
      <p:ext uri="{BB962C8B-B14F-4D97-AF65-F5344CB8AC3E}">
        <p14:creationId xmlns:p14="http://schemas.microsoft.com/office/powerpoint/2010/main" val="13296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4CD4F-76E4-4D1A-B253-9E33BBA9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435958"/>
            <a:ext cx="4382521" cy="1587402"/>
          </a:xfrm>
        </p:spPr>
        <p:txBody>
          <a:bodyPr/>
          <a:lstStyle/>
          <a:p>
            <a:pPr algn="ctr"/>
            <a:r>
              <a:rPr lang="pt-BR" dirty="0"/>
              <a:t>Usando o sistema na prática .</a:t>
            </a:r>
          </a:p>
        </p:txBody>
      </p:sp>
    </p:spTree>
    <p:extLst>
      <p:ext uri="{BB962C8B-B14F-4D97-AF65-F5344CB8AC3E}">
        <p14:creationId xmlns:p14="http://schemas.microsoft.com/office/powerpoint/2010/main" val="2674996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212</TotalTime>
  <Words>500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Century Gothic</vt:lpstr>
      <vt:lpstr>inherit</vt:lpstr>
      <vt:lpstr>roboto</vt:lpstr>
      <vt:lpstr>Wingdings 2</vt:lpstr>
      <vt:lpstr>Citável</vt:lpstr>
      <vt:lpstr>Controle de entrada e saída que auxilia na organização financeira na empresa.</vt:lpstr>
      <vt:lpstr>Os principais temas de apresentação:</vt:lpstr>
      <vt:lpstr>Exemplos da falta de organização em empresas</vt:lpstr>
      <vt:lpstr>Principais Funcionamentos do Sistema parte 1/4</vt:lpstr>
      <vt:lpstr>Principais Funcionamentos do Sistema parte 2/4</vt:lpstr>
      <vt:lpstr>Principais Funcionamentos do Sistema parte 3/4</vt:lpstr>
      <vt:lpstr>Principais Funcionamentos do Sistema parte 4/4</vt:lpstr>
      <vt:lpstr>Ideias a serem implementadas...</vt:lpstr>
      <vt:lpstr>Usando o sistema na prática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entrada, saída e auxilia na organização empresarial</dc:title>
  <dc:creator>J�RDAN ELIZEU BARBOSA DA SILVA</dc:creator>
  <cp:lastModifiedBy>Jordan Elias</cp:lastModifiedBy>
  <cp:revision>15</cp:revision>
  <dcterms:created xsi:type="dcterms:W3CDTF">2021-07-13T00:07:06Z</dcterms:created>
  <dcterms:modified xsi:type="dcterms:W3CDTF">2021-07-13T23:03:37Z</dcterms:modified>
</cp:coreProperties>
</file>