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12" r:id="rId2"/>
    <p:sldMasterId id="2147483814" r:id="rId3"/>
  </p:sldMasterIdLst>
  <p:notesMasterIdLst>
    <p:notesMasterId r:id="rId5"/>
  </p:notesMasterIdLst>
  <p:sldIdLst>
    <p:sldId id="256" r:id="rId4"/>
  </p:sldIdLst>
  <p:sldSz cx="27432000" cy="20116800"/>
  <p:notesSz cx="6858000" cy="9144000"/>
  <p:defaultText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933" autoAdjust="0"/>
  </p:normalViewPr>
  <p:slideViewPr>
    <p:cSldViewPr>
      <p:cViewPr>
        <p:scale>
          <a:sx n="30" d="100"/>
          <a:sy n="30" d="100"/>
        </p:scale>
        <p:origin x="-1164" y="-408"/>
      </p:cViewPr>
      <p:guideLst>
        <p:guide orient="horz" pos="6336"/>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9AFFC-78AB-463D-9F44-B04DD312029C}" type="datetimeFigureOut">
              <a:rPr lang="en-US" smtClean="0"/>
              <a:t>5/29/2015</a:t>
            </a:fld>
            <a:endParaRPr lang="en-US"/>
          </a:p>
        </p:txBody>
      </p:sp>
      <p:sp>
        <p:nvSpPr>
          <p:cNvPr id="4" name="Slide Image Placeholder 3"/>
          <p:cNvSpPr>
            <a:spLocks noGrp="1" noRot="1" noChangeAspect="1"/>
          </p:cNvSpPr>
          <p:nvPr>
            <p:ph type="sldImg" idx="2"/>
          </p:nvPr>
        </p:nvSpPr>
        <p:spPr>
          <a:xfrm>
            <a:off x="1092200" y="685800"/>
            <a:ext cx="467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48DF40-6BA3-412C-9E2B-B140BF5990F7}" type="slidenum">
              <a:rPr lang="en-US" smtClean="0"/>
              <a:t>‹#›</a:t>
            </a:fld>
            <a:endParaRPr lang="en-US"/>
          </a:p>
        </p:txBody>
      </p:sp>
    </p:spTree>
    <p:extLst>
      <p:ext uri="{BB962C8B-B14F-4D97-AF65-F5344CB8AC3E}">
        <p14:creationId xmlns:p14="http://schemas.microsoft.com/office/powerpoint/2010/main" val="345016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48DF40-6BA3-412C-9E2B-B140BF5990F7}" type="slidenum">
              <a:rPr lang="en-US" smtClean="0"/>
              <a:t>1</a:t>
            </a:fld>
            <a:endParaRPr lang="en-US"/>
          </a:p>
        </p:txBody>
      </p:sp>
    </p:spTree>
    <p:extLst>
      <p:ext uri="{BB962C8B-B14F-4D97-AF65-F5344CB8AC3E}">
        <p14:creationId xmlns:p14="http://schemas.microsoft.com/office/powerpoint/2010/main" val="5679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4" name="Text Placeholder 3"/>
          <p:cNvSpPr>
            <a:spLocks noGrp="1"/>
          </p:cNvSpPr>
          <p:nvPr>
            <p:ph type="body" sz="quarter" idx="31" hasCustomPrompt="1"/>
          </p:nvPr>
        </p:nvSpPr>
        <p:spPr>
          <a:xfrm>
            <a:off x="7241978"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5" name="Text Placeholder 5"/>
          <p:cNvSpPr>
            <a:spLocks noGrp="1"/>
          </p:cNvSpPr>
          <p:nvPr>
            <p:ph type="body" sz="quarter" idx="32" hasCustomPrompt="1"/>
          </p:nvPr>
        </p:nvSpPr>
        <p:spPr>
          <a:xfrm>
            <a:off x="7241980" y="3982958"/>
            <a:ext cx="6280547" cy="468230"/>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6" name="Text Placeholder 3"/>
          <p:cNvSpPr>
            <a:spLocks noGrp="1"/>
          </p:cNvSpPr>
          <p:nvPr>
            <p:ph type="body" sz="quarter" idx="33" hasCustomPrompt="1"/>
          </p:nvPr>
        </p:nvSpPr>
        <p:spPr>
          <a:xfrm>
            <a:off x="13911462"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34" hasCustomPrompt="1"/>
          </p:nvPr>
        </p:nvSpPr>
        <p:spPr>
          <a:xfrm>
            <a:off x="13906500" y="3982958"/>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0" name="Text Placeholder 19"/>
          <p:cNvSpPr>
            <a:spLocks noGrp="1"/>
          </p:cNvSpPr>
          <p:nvPr>
            <p:ph type="body" sz="quarter" idx="35"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1" name="Text Placeholder 21"/>
          <p:cNvSpPr>
            <a:spLocks noGrp="1"/>
          </p:cNvSpPr>
          <p:nvPr>
            <p:ph type="body" sz="quarter" idx="36"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2" name="Text Placeholder 23"/>
          <p:cNvSpPr>
            <a:spLocks noGrp="1"/>
          </p:cNvSpPr>
          <p:nvPr>
            <p:ph type="body" sz="quarter" idx="37"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213513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Four Column">
    <p:spTree>
      <p:nvGrpSpPr>
        <p:cNvPr id="1" name=""/>
        <p:cNvGrpSpPr/>
        <p:nvPr/>
      </p:nvGrpSpPr>
      <p:grpSpPr>
        <a:xfrm>
          <a:off x="0" y="0"/>
          <a:ext cx="0" cy="0"/>
          <a:chOff x="0" y="0"/>
          <a:chExt cx="0" cy="0"/>
        </a:xfrm>
      </p:grpSpPr>
      <p:sp>
        <p:nvSpPr>
          <p:cNvPr id="20" name="Text Placeholder 3"/>
          <p:cNvSpPr>
            <a:spLocks noGrp="1"/>
          </p:cNvSpPr>
          <p:nvPr>
            <p:ph type="body" sz="quarter" idx="10" hasCustomPrompt="1"/>
          </p:nvPr>
        </p:nvSpPr>
        <p:spPr>
          <a:xfrm>
            <a:off x="565118" y="4524366"/>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1" name="Text Placeholder 5"/>
          <p:cNvSpPr>
            <a:spLocks noGrp="1"/>
          </p:cNvSpPr>
          <p:nvPr>
            <p:ph type="body" sz="quarter" idx="11" hasCustomPrompt="1"/>
          </p:nvPr>
        </p:nvSpPr>
        <p:spPr>
          <a:xfrm>
            <a:off x="576464"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DESCRIPTION</a:t>
            </a:r>
            <a:endParaRPr lang="en-US" dirty="0"/>
          </a:p>
        </p:txBody>
      </p:sp>
      <p:sp>
        <p:nvSpPr>
          <p:cNvPr id="22" name="Text Placeholder 5"/>
          <p:cNvSpPr>
            <a:spLocks noGrp="1"/>
          </p:cNvSpPr>
          <p:nvPr>
            <p:ph type="body" sz="quarter" idx="20" hasCustomPrompt="1"/>
          </p:nvPr>
        </p:nvSpPr>
        <p:spPr>
          <a:xfrm>
            <a:off x="576462" y="9308110"/>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TARGET USERS</a:t>
            </a:r>
            <a:endParaRPr lang="en-US" dirty="0"/>
          </a:p>
        </p:txBody>
      </p:sp>
      <p:sp>
        <p:nvSpPr>
          <p:cNvPr id="23" name="Text Placeholder 3"/>
          <p:cNvSpPr>
            <a:spLocks noGrp="1"/>
          </p:cNvSpPr>
          <p:nvPr>
            <p:ph type="body" sz="quarter" idx="21" hasCustomPrompt="1"/>
          </p:nvPr>
        </p:nvSpPr>
        <p:spPr>
          <a:xfrm>
            <a:off x="7241978"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2" hasCustomPrompt="1"/>
          </p:nvPr>
        </p:nvSpPr>
        <p:spPr>
          <a:xfrm>
            <a:off x="7241980"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5" name="Text Placeholder 3"/>
          <p:cNvSpPr>
            <a:spLocks noGrp="1"/>
          </p:cNvSpPr>
          <p:nvPr>
            <p:ph type="body" sz="quarter" idx="23" hasCustomPrompt="1"/>
          </p:nvPr>
        </p:nvSpPr>
        <p:spPr>
          <a:xfrm>
            <a:off x="13911462"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6" name="Text Placeholder 5"/>
          <p:cNvSpPr>
            <a:spLocks noGrp="1"/>
          </p:cNvSpPr>
          <p:nvPr>
            <p:ph type="body" sz="quarter" idx="24" hasCustomPrompt="1"/>
          </p:nvPr>
        </p:nvSpPr>
        <p:spPr>
          <a:xfrm>
            <a:off x="13906500" y="4013596"/>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7" name="Text Placeholder 5"/>
          <p:cNvSpPr>
            <a:spLocks noGrp="1"/>
          </p:cNvSpPr>
          <p:nvPr>
            <p:ph type="body" sz="quarter" idx="25" hasCustomPrompt="1"/>
          </p:nvPr>
        </p:nvSpPr>
        <p:spPr>
          <a:xfrm>
            <a:off x="20571267" y="401358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CHALLENGES</a:t>
            </a:r>
            <a:endParaRPr lang="en-US" dirty="0"/>
          </a:p>
        </p:txBody>
      </p:sp>
      <p:sp>
        <p:nvSpPr>
          <p:cNvPr id="28" name="Text Placeholder 3"/>
          <p:cNvSpPr>
            <a:spLocks noGrp="1"/>
          </p:cNvSpPr>
          <p:nvPr>
            <p:ph type="body" sz="quarter" idx="26" hasCustomPrompt="1"/>
          </p:nvPr>
        </p:nvSpPr>
        <p:spPr>
          <a:xfrm>
            <a:off x="20571267" y="4524366"/>
            <a:ext cx="627938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7" hasCustomPrompt="1"/>
          </p:nvPr>
        </p:nvSpPr>
        <p:spPr>
          <a:xfrm>
            <a:off x="20571267" y="9344914"/>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WHAT’S NEXT</a:t>
            </a:r>
            <a:endParaRPr lang="en-US" dirty="0"/>
          </a:p>
        </p:txBody>
      </p:sp>
      <p:sp>
        <p:nvSpPr>
          <p:cNvPr id="30" name="Text Placeholder 3"/>
          <p:cNvSpPr>
            <a:spLocks noGrp="1"/>
          </p:cNvSpPr>
          <p:nvPr>
            <p:ph type="body" sz="quarter" idx="28" hasCustomPrompt="1"/>
          </p:nvPr>
        </p:nvSpPr>
        <p:spPr>
          <a:xfrm>
            <a:off x="20571268" y="9800040"/>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1" name="Text Placeholder 5"/>
          <p:cNvSpPr>
            <a:spLocks noGrp="1"/>
          </p:cNvSpPr>
          <p:nvPr>
            <p:ph type="body" sz="quarter" idx="29" hasCustomPrompt="1"/>
          </p:nvPr>
        </p:nvSpPr>
        <p:spPr>
          <a:xfrm>
            <a:off x="20571267" y="16315661"/>
            <a:ext cx="6279386" cy="468230"/>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PROJECT TAGLINE</a:t>
            </a:r>
            <a:endParaRPr lang="en-US" dirty="0"/>
          </a:p>
        </p:txBody>
      </p:sp>
      <p:sp>
        <p:nvSpPr>
          <p:cNvPr id="32" name="Text Placeholder 3"/>
          <p:cNvSpPr>
            <a:spLocks noGrp="1"/>
          </p:cNvSpPr>
          <p:nvPr>
            <p:ph type="body" sz="quarter" idx="30" hasCustomPrompt="1"/>
          </p:nvPr>
        </p:nvSpPr>
        <p:spPr>
          <a:xfrm>
            <a:off x="20571268" y="16780178"/>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96" hasCustomPrompt="1"/>
          </p:nvPr>
        </p:nvSpPr>
        <p:spPr>
          <a:xfrm>
            <a:off x="565118" y="9763465"/>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35"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36"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355620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Three Column">
    <p:spTree>
      <p:nvGrpSpPr>
        <p:cNvPr id="1" name=""/>
        <p:cNvGrpSpPr/>
        <p:nvPr/>
      </p:nvGrpSpPr>
      <p:grpSpPr>
        <a:xfrm>
          <a:off x="0" y="0"/>
          <a:ext cx="0" cy="0"/>
          <a:chOff x="0" y="0"/>
          <a:chExt cx="0" cy="0"/>
        </a:xfrm>
      </p:grpSpPr>
      <p:sp>
        <p:nvSpPr>
          <p:cNvPr id="19" name="Text Placeholder 3"/>
          <p:cNvSpPr>
            <a:spLocks noGrp="1"/>
          </p:cNvSpPr>
          <p:nvPr>
            <p:ph type="body" sz="quarter" idx="10" hasCustomPrompt="1"/>
          </p:nvPr>
        </p:nvSpPr>
        <p:spPr>
          <a:xfrm>
            <a:off x="565117" y="4646128"/>
            <a:ext cx="849454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5"/>
          <p:cNvSpPr>
            <a:spLocks noGrp="1"/>
          </p:cNvSpPr>
          <p:nvPr>
            <p:ph type="body" sz="quarter" idx="11" hasCustomPrompt="1"/>
          </p:nvPr>
        </p:nvSpPr>
        <p:spPr>
          <a:xfrm>
            <a:off x="576461" y="4114800"/>
            <a:ext cx="8483204"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35" name="Text Placeholder 3"/>
          <p:cNvSpPr>
            <a:spLocks noGrp="1"/>
          </p:cNvSpPr>
          <p:nvPr>
            <p:ph type="body" sz="quarter" idx="19" hasCustomPrompt="1"/>
          </p:nvPr>
        </p:nvSpPr>
        <p:spPr>
          <a:xfrm>
            <a:off x="576461" y="11945927"/>
            <a:ext cx="8495540"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6" name="Text Placeholder 5"/>
          <p:cNvSpPr>
            <a:spLocks noGrp="1"/>
          </p:cNvSpPr>
          <p:nvPr>
            <p:ph type="body" sz="quarter" idx="20" hasCustomPrompt="1"/>
          </p:nvPr>
        </p:nvSpPr>
        <p:spPr>
          <a:xfrm>
            <a:off x="588801" y="11434221"/>
            <a:ext cx="8483203"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37" name="Text Placeholder 3"/>
          <p:cNvSpPr>
            <a:spLocks noGrp="1"/>
          </p:cNvSpPr>
          <p:nvPr>
            <p:ph type="body" sz="quarter" idx="21" hasCustomPrompt="1"/>
          </p:nvPr>
        </p:nvSpPr>
        <p:spPr>
          <a:xfrm>
            <a:off x="9471422" y="13995963"/>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8" name="Text Placeholder 5"/>
          <p:cNvSpPr>
            <a:spLocks noGrp="1"/>
          </p:cNvSpPr>
          <p:nvPr>
            <p:ph type="body" sz="quarter" idx="22" hasCustomPrompt="1"/>
          </p:nvPr>
        </p:nvSpPr>
        <p:spPr>
          <a:xfrm>
            <a:off x="9471422" y="13469494"/>
            <a:ext cx="8482209" cy="468230"/>
          </a:xfrm>
          <a:prstGeom prst="rect">
            <a:avLst/>
          </a:prstGeom>
          <a:noFill/>
        </p:spPr>
        <p:txBody>
          <a:bodyPr wrap="square"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add) WORK PROCESS</a:t>
            </a:r>
          </a:p>
        </p:txBody>
      </p:sp>
      <p:sp>
        <p:nvSpPr>
          <p:cNvPr id="39" name="Text Placeholder 3"/>
          <p:cNvSpPr>
            <a:spLocks noGrp="1"/>
          </p:cNvSpPr>
          <p:nvPr>
            <p:ph type="body" sz="quarter" idx="23" hasCustomPrompt="1"/>
          </p:nvPr>
        </p:nvSpPr>
        <p:spPr>
          <a:xfrm>
            <a:off x="9476384" y="4646128"/>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0" name="Text Placeholder 5"/>
          <p:cNvSpPr>
            <a:spLocks noGrp="1"/>
          </p:cNvSpPr>
          <p:nvPr>
            <p:ph type="body" sz="quarter" idx="24" hasCustomPrompt="1"/>
          </p:nvPr>
        </p:nvSpPr>
        <p:spPr>
          <a:xfrm>
            <a:off x="9471423" y="4114800"/>
            <a:ext cx="8487172"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CODE STRUCTURE &amp; DATA STRUCTURES</a:t>
            </a:r>
            <a:endParaRPr lang="en-US" dirty="0"/>
          </a:p>
        </p:txBody>
      </p:sp>
      <p:sp>
        <p:nvSpPr>
          <p:cNvPr id="41" name="Text Placeholder 5"/>
          <p:cNvSpPr>
            <a:spLocks noGrp="1"/>
          </p:cNvSpPr>
          <p:nvPr>
            <p:ph type="body" sz="quarter" idx="25" hasCustomPrompt="1"/>
          </p:nvPr>
        </p:nvSpPr>
        <p:spPr>
          <a:xfrm>
            <a:off x="18372339" y="4114800"/>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42" name="Text Placeholder 3"/>
          <p:cNvSpPr>
            <a:spLocks noGrp="1"/>
          </p:cNvSpPr>
          <p:nvPr>
            <p:ph type="body" sz="quarter" idx="26" hasCustomPrompt="1"/>
          </p:nvPr>
        </p:nvSpPr>
        <p:spPr>
          <a:xfrm>
            <a:off x="18372339" y="4646128"/>
            <a:ext cx="848501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3" name="Text Placeholder 5"/>
          <p:cNvSpPr>
            <a:spLocks noGrp="1"/>
          </p:cNvSpPr>
          <p:nvPr>
            <p:ph type="body" sz="quarter" idx="27" hasCustomPrompt="1"/>
          </p:nvPr>
        </p:nvSpPr>
        <p:spPr>
          <a:xfrm>
            <a:off x="18372339" y="11414601"/>
            <a:ext cx="8485018" cy="468246"/>
          </a:xfrm>
          <a:prstGeom prst="rect">
            <a:avLst/>
          </a:prstGeom>
          <a:noFill/>
        </p:spPr>
        <p:txBody>
          <a:bodyPr wrap="square" lIns="56591" tIns="56591" rIns="56591" bIns="56591" anchor="ctr" anchorCtr="0">
            <a:spAutoFit/>
          </a:bodyPr>
          <a:lstStyle>
            <a:lvl1pPr marL="0" indent="0" algn="ctr">
              <a:buNone/>
              <a:tabLst/>
              <a:defRPr sz="2300" b="1" u="sng" baseline="0">
                <a:solidFill>
                  <a:schemeClr val="tx2"/>
                </a:solidFill>
              </a:defRPr>
            </a:lvl1pPr>
          </a:lstStyle>
          <a:p>
            <a:pPr lvl="0"/>
            <a:r>
              <a:rPr lang="en-US" dirty="0" smtClean="0"/>
              <a:t>(click to add) WHAT’S NEXT</a:t>
            </a:r>
            <a:endParaRPr lang="en-US" dirty="0"/>
          </a:p>
        </p:txBody>
      </p:sp>
      <p:sp>
        <p:nvSpPr>
          <p:cNvPr id="44" name="Text Placeholder 3"/>
          <p:cNvSpPr>
            <a:spLocks noGrp="1"/>
          </p:cNvSpPr>
          <p:nvPr>
            <p:ph type="body" sz="quarter" idx="28" hasCustomPrompt="1"/>
          </p:nvPr>
        </p:nvSpPr>
        <p:spPr>
          <a:xfrm>
            <a:off x="18369195" y="11895126"/>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5" name="Text Placeholder 5"/>
          <p:cNvSpPr>
            <a:spLocks noGrp="1"/>
          </p:cNvSpPr>
          <p:nvPr>
            <p:ph type="body" sz="quarter" idx="29" hasCustomPrompt="1"/>
          </p:nvPr>
        </p:nvSpPr>
        <p:spPr>
          <a:xfrm>
            <a:off x="18372339" y="16589816"/>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46" name="Text Placeholder 3"/>
          <p:cNvSpPr>
            <a:spLocks noGrp="1"/>
          </p:cNvSpPr>
          <p:nvPr>
            <p:ph type="body" sz="quarter" idx="30" hasCustomPrompt="1"/>
          </p:nvPr>
        </p:nvSpPr>
        <p:spPr>
          <a:xfrm>
            <a:off x="18372340" y="17070344"/>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7"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48"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49"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1318592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3.bin"/><Relationship Id="rId18" Type="http://schemas.openxmlformats.org/officeDocument/2006/relationships/image" Target="../media/image12.png"/><Relationship Id="rId3" Type="http://schemas.openxmlformats.org/officeDocument/2006/relationships/theme" Target="../theme/theme1.xml"/><Relationship Id="rId7" Type="http://schemas.openxmlformats.org/officeDocument/2006/relationships/image" Target="../media/image9.png"/><Relationship Id="rId12" Type="http://schemas.openxmlformats.org/officeDocument/2006/relationships/image" Target="../media/image4.wmf"/><Relationship Id="rId17" Type="http://schemas.openxmlformats.org/officeDocument/2006/relationships/image" Target="../media/image6.wmf"/><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oleObject" Target="../embeddings/oleObject2.bin"/><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image" Target="../media/image3.wmf"/><Relationship Id="rId19" Type="http://schemas.openxmlformats.org/officeDocument/2006/relationships/image" Target="../media/image13.pn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5.w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2.vml"/><Relationship Id="rId7" Type="http://schemas.openxmlformats.org/officeDocument/2006/relationships/image" Target="../media/image10.png"/><Relationship Id="rId12" Type="http://schemas.openxmlformats.org/officeDocument/2006/relationships/oleObject" Target="../embeddings/oleObject7.bin"/><Relationship Id="rId17" Type="http://schemas.openxmlformats.org/officeDocument/2006/relationships/image" Target="../media/image12.png"/><Relationship Id="rId2" Type="http://schemas.openxmlformats.org/officeDocument/2006/relationships/theme" Target="../theme/theme2.xml"/><Relationship Id="rId16" Type="http://schemas.openxmlformats.org/officeDocument/2006/relationships/image" Target="../media/image6.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3.vml"/><Relationship Id="rId7" Type="http://schemas.openxmlformats.org/officeDocument/2006/relationships/image" Target="../media/image10.png"/><Relationship Id="rId12" Type="http://schemas.openxmlformats.org/officeDocument/2006/relationships/oleObject" Target="../embeddings/oleObject11.bin"/><Relationship Id="rId17" Type="http://schemas.openxmlformats.org/officeDocument/2006/relationships/image" Target="../media/image12.png"/><Relationship Id="rId2" Type="http://schemas.openxmlformats.org/officeDocument/2006/relationships/theme" Target="../theme/theme3.xml"/><Relationship Id="rId16" Type="http://schemas.openxmlformats.org/officeDocument/2006/relationships/image" Target="../media/image6.wmf"/><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6"/>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7"/>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7"/>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8"/>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33768390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7222"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2987105662"/>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7223"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1740339869"/>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7224"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5"/>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40263197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7225"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p:cNvSpPr/>
          <p:nvPr/>
        </p:nvSpPr>
        <p:spPr>
          <a:xfrm>
            <a:off x="7239497" y="3962400"/>
            <a:ext cx="12953008" cy="15718536"/>
          </a:xfrm>
          <a:prstGeom prst="roundRect">
            <a:avLst>
              <a:gd name="adj" fmla="val 2853"/>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2" name="Picture 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2189407646"/>
      </p:ext>
    </p:extLst>
  </p:cSld>
  <p:clrMap bg1="lt1" tx1="dk1" bg2="lt2" tx2="dk2" accent1="accent1" accent2="accent2" accent3="accent3" accent4="accent4" accent5="accent5" accent6="accent6" hlink="hlink" folHlink="folHlink"/>
  <p:sldLayoutIdLst>
    <p:sldLayoutId id="2147483817" r:id="rId1"/>
    <p:sldLayoutId id="2147483818" r:id="rId2"/>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214008100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17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3686549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17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2344550967"/>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518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11394140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18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7242308"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0" name="Rounded Rectangle 49"/>
          <p:cNvSpPr/>
          <p:nvPr/>
        </p:nvSpPr>
        <p:spPr>
          <a:xfrm>
            <a:off x="13908154"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1" name="Rounded Rectangle 50"/>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3388600629"/>
      </p:ext>
    </p:extLst>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838789985"/>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620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195376788"/>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620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827898972"/>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620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903822826"/>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620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p:cNvSpPr/>
          <p:nvPr/>
        </p:nvSpPr>
        <p:spPr>
          <a:xfrm>
            <a:off x="576461"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3" name="Rounded Rectangle 52"/>
          <p:cNvSpPr/>
          <p:nvPr/>
        </p:nvSpPr>
        <p:spPr>
          <a:xfrm>
            <a:off x="9471565"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4" name="Rounded Rectangle 53"/>
          <p:cNvSpPr/>
          <p:nvPr/>
        </p:nvSpPr>
        <p:spPr>
          <a:xfrm>
            <a:off x="18366669"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118203387"/>
      </p:ext>
    </p:extLst>
  </p:cSld>
  <p:clrMap bg1="lt1" tx1="dk1" bg2="lt2" tx2="dk2" accent1="accent1" accent2="accent2" accent3="accent3" accent4="accent4" accent5="accent5" accent6="accent6" hlink="hlink" folHlink="folHlink"/>
  <p:sldLayoutIdLst>
    <p:sldLayoutId id="2147483815"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10"/>
          </p:nvPr>
        </p:nvSpPr>
        <p:spPr>
          <a:xfrm>
            <a:off x="565118" y="4267200"/>
            <a:ext cx="6285508" cy="5087036"/>
          </a:xfrm>
        </p:spPr>
        <p:txBody>
          <a:bodyPr/>
          <a:lstStyle/>
          <a:p>
            <a:pPr>
              <a:spcBef>
                <a:spcPts val="0"/>
              </a:spcBef>
            </a:pPr>
            <a:r>
              <a:rPr lang="en-US" sz="2400" dirty="0"/>
              <a:t>This game is a simple memory </a:t>
            </a:r>
            <a:r>
              <a:rPr lang="en-US" sz="2400" dirty="0" smtClean="0"/>
              <a:t>challenge. </a:t>
            </a:r>
            <a:r>
              <a:rPr lang="en-US" sz="2400" dirty="0"/>
              <a:t>A grid will be shown with various colored squares in a pattern. After several seconds, the pattern will </a:t>
            </a:r>
            <a:r>
              <a:rPr lang="en-US" sz="2400" dirty="0" smtClean="0"/>
              <a:t>disappear and </a:t>
            </a:r>
            <a:r>
              <a:rPr lang="en-US" sz="2400" dirty="0"/>
              <a:t>is replaced with a new, empty, interactive grid where the user needs to click the squares to recreate the pattern. With each level you pass, the size of </a:t>
            </a:r>
            <a:r>
              <a:rPr lang="en-US" sz="2400" dirty="0" smtClean="0"/>
              <a:t>the </a:t>
            </a:r>
            <a:r>
              <a:rPr lang="en-US" sz="2400" dirty="0"/>
              <a:t>grid </a:t>
            </a:r>
            <a:r>
              <a:rPr lang="en-US" sz="2400" dirty="0" smtClean="0"/>
              <a:t>increases. If you click an incorrect square, you lose a life (one out of three</a:t>
            </a:r>
            <a:r>
              <a:rPr lang="en-US" sz="2400" dirty="0" smtClean="0"/>
              <a:t>). It has been </a:t>
            </a:r>
            <a:r>
              <a:rPr lang="en-US" sz="2400" dirty="0"/>
              <a:t>interesting for us </a:t>
            </a:r>
            <a:r>
              <a:rPr lang="en-US" sz="2400" dirty="0" smtClean="0"/>
              <a:t>trying to </a:t>
            </a:r>
            <a:r>
              <a:rPr lang="en-US" sz="2400" dirty="0"/>
              <a:t>create an interactive </a:t>
            </a:r>
            <a:r>
              <a:rPr lang="en-US" sz="2400" dirty="0" smtClean="0"/>
              <a:t> </a:t>
            </a:r>
            <a:r>
              <a:rPr lang="en-US" sz="2400" dirty="0"/>
              <a:t>program using all the concepts we’ve learned in this class. </a:t>
            </a:r>
          </a:p>
        </p:txBody>
      </p:sp>
      <p:sp>
        <p:nvSpPr>
          <p:cNvPr id="36" name="Text Placeholder 35"/>
          <p:cNvSpPr>
            <a:spLocks noGrp="1"/>
          </p:cNvSpPr>
          <p:nvPr>
            <p:ph type="body" sz="quarter" idx="11"/>
          </p:nvPr>
        </p:nvSpPr>
        <p:spPr>
          <a:xfrm>
            <a:off x="576464" y="3810000"/>
            <a:ext cx="6280547" cy="668285"/>
          </a:xfrm>
        </p:spPr>
        <p:txBody>
          <a:bodyPr/>
          <a:lstStyle/>
          <a:p>
            <a:pPr>
              <a:spcBef>
                <a:spcPts val="0"/>
              </a:spcBef>
            </a:pPr>
            <a:r>
              <a:rPr lang="en-US" sz="3600" dirty="0" smtClean="0"/>
              <a:t>Description</a:t>
            </a:r>
            <a:endParaRPr lang="en-US" sz="3200" dirty="0"/>
          </a:p>
        </p:txBody>
      </p:sp>
      <p:sp>
        <p:nvSpPr>
          <p:cNvPr id="37" name="Text Placeholder 36"/>
          <p:cNvSpPr>
            <a:spLocks noGrp="1"/>
          </p:cNvSpPr>
          <p:nvPr>
            <p:ph type="body" sz="quarter" idx="19"/>
          </p:nvPr>
        </p:nvSpPr>
        <p:spPr>
          <a:xfrm>
            <a:off x="564124" y="9677400"/>
            <a:ext cx="6286500" cy="6995250"/>
          </a:xfrm>
        </p:spPr>
        <p:txBody>
          <a:bodyPr/>
          <a:lstStyle/>
          <a:p>
            <a:pPr>
              <a:spcBef>
                <a:spcPts val="0"/>
              </a:spcBef>
            </a:pPr>
            <a:r>
              <a:rPr lang="en-US" sz="2400" u="sng" dirty="0" smtClean="0"/>
              <a:t>Imported Data Structures We Use:</a:t>
            </a:r>
          </a:p>
          <a:p>
            <a:pPr marL="285750" indent="-285750">
              <a:spcBef>
                <a:spcPts val="0"/>
              </a:spcBef>
              <a:buFont typeface="Arial" panose="020B0604020202020204" pitchFamily="34" charset="0"/>
              <a:buChar char="•"/>
            </a:pPr>
            <a:r>
              <a:rPr lang="en-US" sz="2300" dirty="0" err="1" smtClean="0"/>
              <a:t>ArrayList</a:t>
            </a:r>
            <a:endParaRPr lang="en-US" sz="2300" dirty="0" smtClean="0"/>
          </a:p>
          <a:p>
            <a:pPr>
              <a:spcBef>
                <a:spcPts val="0"/>
              </a:spcBef>
            </a:pPr>
            <a:endParaRPr lang="en-US" sz="2400" dirty="0"/>
          </a:p>
          <a:p>
            <a:pPr>
              <a:spcBef>
                <a:spcPts val="0"/>
              </a:spcBef>
            </a:pPr>
            <a:r>
              <a:rPr lang="en-US" sz="2400" u="sng" dirty="0" smtClean="0"/>
              <a:t>Classes We’ve Created For the Project</a:t>
            </a:r>
          </a:p>
          <a:p>
            <a:pPr marL="285750" indent="-285750">
              <a:spcBef>
                <a:spcPts val="0"/>
              </a:spcBef>
              <a:buFont typeface="Arial" panose="020B0604020202020204" pitchFamily="34" charset="0"/>
              <a:buChar char="•"/>
            </a:pPr>
            <a:r>
              <a:rPr lang="en-US" sz="2300" dirty="0" err="1" smtClean="0"/>
              <a:t>ClickBoard</a:t>
            </a:r>
            <a:r>
              <a:rPr lang="en-US" sz="2300" dirty="0" smtClean="0"/>
              <a:t> – The blank board that the user clicks</a:t>
            </a:r>
          </a:p>
          <a:p>
            <a:pPr marL="285750" indent="-285750">
              <a:spcBef>
                <a:spcPts val="0"/>
              </a:spcBef>
              <a:buFont typeface="Arial" panose="020B0604020202020204" pitchFamily="34" charset="0"/>
              <a:buChar char="•"/>
            </a:pPr>
            <a:r>
              <a:rPr lang="en-US" sz="2300" dirty="0" err="1" smtClean="0"/>
              <a:t>BoardFilled</a:t>
            </a:r>
            <a:r>
              <a:rPr lang="en-US" sz="2300" dirty="0" smtClean="0"/>
              <a:t> – The example patterned board</a:t>
            </a:r>
          </a:p>
          <a:p>
            <a:pPr marL="285750" indent="-285750">
              <a:spcBef>
                <a:spcPts val="0"/>
              </a:spcBef>
              <a:buFont typeface="Arial" panose="020B0604020202020204" pitchFamily="34" charset="0"/>
              <a:buChar char="•"/>
            </a:pPr>
            <a:r>
              <a:rPr lang="en-US" sz="2300" dirty="0" err="1" smtClean="0"/>
              <a:t>MemorySquaresClient</a:t>
            </a:r>
            <a:r>
              <a:rPr lang="en-US" sz="2300" dirty="0" smtClean="0"/>
              <a:t> – The client program</a:t>
            </a:r>
          </a:p>
          <a:p>
            <a:pPr marL="285750" indent="-285750">
              <a:spcBef>
                <a:spcPts val="0"/>
              </a:spcBef>
              <a:buFont typeface="Arial" panose="020B0604020202020204" pitchFamily="34" charset="0"/>
              <a:buChar char="•"/>
            </a:pPr>
            <a:r>
              <a:rPr lang="en-US" sz="2300" dirty="0" err="1" smtClean="0"/>
              <a:t>TestingTesting</a:t>
            </a:r>
            <a:r>
              <a:rPr lang="en-US" sz="2300" dirty="0" smtClean="0"/>
              <a:t> – The class that allows us to test our code</a:t>
            </a:r>
          </a:p>
          <a:p>
            <a:pPr marL="285750" indent="-285750">
              <a:spcBef>
                <a:spcPts val="0"/>
              </a:spcBef>
              <a:buFont typeface="Arial" panose="020B0604020202020204" pitchFamily="34" charset="0"/>
              <a:buChar char="•"/>
            </a:pPr>
            <a:endParaRPr lang="en-US" sz="2300" dirty="0"/>
          </a:p>
          <a:p>
            <a:pPr marL="285750" indent="-285750">
              <a:spcBef>
                <a:spcPts val="0"/>
              </a:spcBef>
              <a:buFont typeface="Arial" panose="020B0604020202020204" pitchFamily="34" charset="0"/>
              <a:buChar char="•"/>
            </a:pPr>
            <a:r>
              <a:rPr lang="en-US" sz="2300" dirty="0" smtClean="0"/>
              <a:t>We still may need an abstract class for </a:t>
            </a:r>
            <a:r>
              <a:rPr lang="en-US" sz="2300" dirty="0" err="1" smtClean="0"/>
              <a:t>ClickBoard</a:t>
            </a:r>
            <a:r>
              <a:rPr lang="en-US" sz="2300" dirty="0" smtClean="0"/>
              <a:t> and </a:t>
            </a:r>
            <a:r>
              <a:rPr lang="en-US" sz="2300" dirty="0" err="1" smtClean="0"/>
              <a:t>BoardFilled</a:t>
            </a:r>
            <a:r>
              <a:rPr lang="en-US" sz="2300" dirty="0" smtClean="0"/>
              <a:t> as they both create boards of the same size</a:t>
            </a:r>
          </a:p>
          <a:p>
            <a:pPr marL="285750" indent="-285750">
              <a:spcBef>
                <a:spcPts val="0"/>
              </a:spcBef>
              <a:buFont typeface="Arial" panose="020B0604020202020204" pitchFamily="34" charset="0"/>
              <a:buChar char="•"/>
            </a:pPr>
            <a:r>
              <a:rPr lang="en-US" sz="2300" dirty="0" smtClean="0"/>
              <a:t>We have yet to begin working on a lives system, or different levels, which will entail more research and work.</a:t>
            </a:r>
          </a:p>
          <a:p>
            <a:pPr marL="285750" indent="-285750">
              <a:spcBef>
                <a:spcPts val="0"/>
              </a:spcBef>
              <a:buFont typeface="Arial" panose="020B0604020202020204" pitchFamily="34" charset="0"/>
              <a:buChar char="•"/>
            </a:pPr>
            <a:endParaRPr lang="en-US" sz="2400" dirty="0" smtClean="0"/>
          </a:p>
          <a:p>
            <a:pPr>
              <a:spcBef>
                <a:spcPts val="0"/>
              </a:spcBef>
            </a:pPr>
            <a:endParaRPr lang="en-US" sz="1800" dirty="0"/>
          </a:p>
        </p:txBody>
      </p:sp>
      <p:sp>
        <p:nvSpPr>
          <p:cNvPr id="38" name="Text Placeholder 37"/>
          <p:cNvSpPr>
            <a:spLocks noGrp="1"/>
          </p:cNvSpPr>
          <p:nvPr>
            <p:ph type="body" sz="quarter" idx="20"/>
          </p:nvPr>
        </p:nvSpPr>
        <p:spPr>
          <a:xfrm>
            <a:off x="576462" y="9220200"/>
            <a:ext cx="6281539" cy="668285"/>
          </a:xfrm>
        </p:spPr>
        <p:txBody>
          <a:bodyPr/>
          <a:lstStyle/>
          <a:p>
            <a:pPr>
              <a:spcBef>
                <a:spcPts val="0"/>
              </a:spcBef>
            </a:pPr>
            <a:r>
              <a:rPr lang="en-US" sz="3600" dirty="0" smtClean="0"/>
              <a:t>Outline of Structure</a:t>
            </a:r>
            <a:endParaRPr lang="en-US" sz="3600" dirty="0"/>
          </a:p>
        </p:txBody>
      </p:sp>
      <p:sp>
        <p:nvSpPr>
          <p:cNvPr id="39" name="Text Placeholder 38"/>
          <p:cNvSpPr>
            <a:spLocks noGrp="1"/>
          </p:cNvSpPr>
          <p:nvPr>
            <p:ph type="body" sz="quarter" idx="21"/>
          </p:nvPr>
        </p:nvSpPr>
        <p:spPr>
          <a:xfrm>
            <a:off x="8001000" y="8090326"/>
            <a:ext cx="3543940" cy="901274"/>
          </a:xfrm>
        </p:spPr>
        <p:txBody>
          <a:bodyPr/>
          <a:lstStyle/>
          <a:p>
            <a:pPr>
              <a:spcBef>
                <a:spcPts val="0"/>
              </a:spcBef>
            </a:pPr>
            <a:r>
              <a:rPr lang="en-US" sz="2000" b="1" u="sng" dirty="0" smtClean="0"/>
              <a:t>TitleScreen –</a:t>
            </a:r>
            <a:r>
              <a:rPr lang="en-US" sz="2000" b="1" dirty="0" smtClean="0"/>
              <a:t> Displaying a play button and the title</a:t>
            </a:r>
            <a:endParaRPr lang="en-US" sz="2000" b="1" u="sng" dirty="0"/>
          </a:p>
        </p:txBody>
      </p:sp>
      <p:sp>
        <p:nvSpPr>
          <p:cNvPr id="40" name="Text Placeholder 39"/>
          <p:cNvSpPr>
            <a:spLocks noGrp="1"/>
          </p:cNvSpPr>
          <p:nvPr>
            <p:ph type="body" sz="quarter" idx="22"/>
          </p:nvPr>
        </p:nvSpPr>
        <p:spPr>
          <a:xfrm>
            <a:off x="7696199" y="3695008"/>
            <a:ext cx="7315201" cy="1486592"/>
          </a:xfrm>
        </p:spPr>
        <p:txBody>
          <a:bodyPr/>
          <a:lstStyle/>
          <a:p>
            <a:pPr algn="l">
              <a:spcBef>
                <a:spcPts val="0"/>
              </a:spcBef>
            </a:pPr>
            <a:r>
              <a:rPr lang="en-US" sz="5400" u="none" dirty="0" smtClean="0"/>
              <a:t> </a:t>
            </a:r>
            <a:r>
              <a:rPr lang="en-US" sz="5400" dirty="0" smtClean="0"/>
              <a:t>How it’s played (A </a:t>
            </a:r>
            <a:r>
              <a:rPr lang="en-US" sz="5400" dirty="0" smtClean="0"/>
              <a:t>WIP)</a:t>
            </a:r>
            <a:endParaRPr lang="en-US" sz="5400" dirty="0"/>
          </a:p>
        </p:txBody>
      </p:sp>
      <p:sp>
        <p:nvSpPr>
          <p:cNvPr id="41" name="Text Placeholder 40"/>
          <p:cNvSpPr>
            <a:spLocks noGrp="1"/>
          </p:cNvSpPr>
          <p:nvPr>
            <p:ph type="body" sz="quarter" idx="23"/>
          </p:nvPr>
        </p:nvSpPr>
        <p:spPr>
          <a:xfrm>
            <a:off x="609600" y="16765219"/>
            <a:ext cx="6324600" cy="2871044"/>
          </a:xfrm>
        </p:spPr>
        <p:txBody>
          <a:bodyPr/>
          <a:lstStyle/>
          <a:p>
            <a:pPr>
              <a:spcBef>
                <a:spcPts val="0"/>
              </a:spcBef>
            </a:pPr>
            <a:r>
              <a:rPr lang="en-US" sz="2400" dirty="0"/>
              <a:t>What we have to do next is finish the </a:t>
            </a:r>
            <a:r>
              <a:rPr lang="en-US" sz="2400" dirty="0" err="1"/>
              <a:t>ClickBoard</a:t>
            </a:r>
            <a:r>
              <a:rPr lang="en-US" sz="2400" dirty="0"/>
              <a:t> (and get our program to actually work…). After we’re able to program a working game, then we’ll work on embellishing through levels (maybe prompting a user for a size of board) and a lives system. </a:t>
            </a:r>
          </a:p>
        </p:txBody>
      </p:sp>
      <p:sp>
        <p:nvSpPr>
          <p:cNvPr id="42" name="Text Placeholder 41"/>
          <p:cNvSpPr>
            <a:spLocks noGrp="1"/>
          </p:cNvSpPr>
          <p:nvPr>
            <p:ph type="body" sz="quarter" idx="24"/>
          </p:nvPr>
        </p:nvSpPr>
        <p:spPr>
          <a:xfrm>
            <a:off x="609600" y="15925800"/>
            <a:ext cx="6172200" cy="668285"/>
          </a:xfrm>
        </p:spPr>
        <p:txBody>
          <a:bodyPr/>
          <a:lstStyle/>
          <a:p>
            <a:pPr>
              <a:spcBef>
                <a:spcPts val="0"/>
              </a:spcBef>
            </a:pPr>
            <a:r>
              <a:rPr lang="en-US" sz="3600" dirty="0" smtClean="0"/>
              <a:t>What’s Next?</a:t>
            </a:r>
            <a:endParaRPr lang="en-US" sz="3600" dirty="0"/>
          </a:p>
        </p:txBody>
      </p:sp>
      <p:sp>
        <p:nvSpPr>
          <p:cNvPr id="43" name="Text Placeholder 42"/>
          <p:cNvSpPr>
            <a:spLocks noGrp="1"/>
          </p:cNvSpPr>
          <p:nvPr>
            <p:ph type="body" sz="quarter" idx="25"/>
          </p:nvPr>
        </p:nvSpPr>
        <p:spPr>
          <a:xfrm>
            <a:off x="20565960" y="3979915"/>
            <a:ext cx="6279386" cy="668285"/>
          </a:xfrm>
        </p:spPr>
        <p:txBody>
          <a:bodyPr/>
          <a:lstStyle/>
          <a:p>
            <a:pPr>
              <a:spcBef>
                <a:spcPts val="0"/>
              </a:spcBef>
            </a:pPr>
            <a:r>
              <a:rPr lang="en-US" sz="3600" dirty="0" smtClean="0"/>
              <a:t>Discoveries</a:t>
            </a:r>
            <a:endParaRPr lang="en-US" sz="3200" dirty="0"/>
          </a:p>
        </p:txBody>
      </p:sp>
      <p:sp>
        <p:nvSpPr>
          <p:cNvPr id="44" name="Text Placeholder 43"/>
          <p:cNvSpPr>
            <a:spLocks noGrp="1"/>
          </p:cNvSpPr>
          <p:nvPr>
            <p:ph type="body" sz="quarter" idx="26"/>
          </p:nvPr>
        </p:nvSpPr>
        <p:spPr>
          <a:xfrm>
            <a:off x="20565960" y="4584887"/>
            <a:ext cx="6279386" cy="2501713"/>
          </a:xfrm>
        </p:spPr>
        <p:txBody>
          <a:bodyPr/>
          <a:lstStyle/>
          <a:p>
            <a:pPr>
              <a:spcBef>
                <a:spcPts val="0"/>
              </a:spcBef>
            </a:pPr>
            <a:r>
              <a:rPr lang="en-US" sz="2400" dirty="0" smtClean="0"/>
              <a:t>Over the course of this project, we’ve learned how to use </a:t>
            </a:r>
            <a:r>
              <a:rPr lang="en-US" sz="2400" dirty="0" err="1" smtClean="0"/>
              <a:t>JFrame</a:t>
            </a:r>
            <a:r>
              <a:rPr lang="en-US" sz="2400" dirty="0" smtClean="0"/>
              <a:t> and buttons. While it is frustrating and challenging to write exactly what we want, it’s also convenient using </a:t>
            </a:r>
            <a:r>
              <a:rPr lang="en-US" sz="2400" dirty="0" err="1" smtClean="0"/>
              <a:t>GridLayout</a:t>
            </a:r>
            <a:r>
              <a:rPr lang="en-US" sz="2400" dirty="0" smtClean="0"/>
              <a:t> to create just the type of output we want</a:t>
            </a:r>
            <a:r>
              <a:rPr lang="en-US" sz="2400" dirty="0" smtClean="0"/>
              <a:t>. </a:t>
            </a:r>
          </a:p>
        </p:txBody>
      </p:sp>
      <p:sp>
        <p:nvSpPr>
          <p:cNvPr id="45" name="Text Placeholder 44"/>
          <p:cNvSpPr>
            <a:spLocks noGrp="1"/>
          </p:cNvSpPr>
          <p:nvPr>
            <p:ph type="body" sz="quarter" idx="27"/>
          </p:nvPr>
        </p:nvSpPr>
        <p:spPr>
          <a:xfrm>
            <a:off x="20574000" y="7332715"/>
            <a:ext cx="6279386" cy="668285"/>
          </a:xfrm>
        </p:spPr>
        <p:txBody>
          <a:bodyPr/>
          <a:lstStyle/>
          <a:p>
            <a:pPr>
              <a:spcBef>
                <a:spcPts val="0"/>
              </a:spcBef>
            </a:pPr>
            <a:r>
              <a:rPr lang="en-US" sz="3600" dirty="0" smtClean="0"/>
              <a:t>Challenges</a:t>
            </a:r>
            <a:endParaRPr lang="en-US" sz="2400" dirty="0"/>
          </a:p>
        </p:txBody>
      </p:sp>
      <p:sp>
        <p:nvSpPr>
          <p:cNvPr id="46" name="Text Placeholder 45"/>
          <p:cNvSpPr>
            <a:spLocks noGrp="1"/>
          </p:cNvSpPr>
          <p:nvPr>
            <p:ph type="body" sz="quarter" idx="28"/>
          </p:nvPr>
        </p:nvSpPr>
        <p:spPr>
          <a:xfrm>
            <a:off x="20574000" y="7848600"/>
            <a:ext cx="6282531" cy="5087036"/>
          </a:xfrm>
        </p:spPr>
        <p:txBody>
          <a:bodyPr/>
          <a:lstStyle/>
          <a:p>
            <a:pPr>
              <a:spcBef>
                <a:spcPts val="0"/>
              </a:spcBef>
            </a:pPr>
            <a:r>
              <a:rPr lang="en-US" sz="2400" dirty="0" smtClean="0"/>
              <a:t>It took us too long to figure out how to write our program (whether or not it’d be in </a:t>
            </a:r>
            <a:r>
              <a:rPr lang="en-US" sz="2400" dirty="0" err="1" smtClean="0"/>
              <a:t>DrawingPanel</a:t>
            </a:r>
            <a:r>
              <a:rPr lang="en-US" sz="2400" dirty="0" smtClean="0"/>
              <a:t> or </a:t>
            </a:r>
            <a:r>
              <a:rPr lang="en-US" sz="2400" dirty="0" err="1" smtClean="0"/>
              <a:t>JFrame</a:t>
            </a:r>
            <a:r>
              <a:rPr lang="en-US" sz="2400" dirty="0" smtClean="0"/>
              <a:t>, and whether or not we used </a:t>
            </a:r>
            <a:r>
              <a:rPr lang="en-US" sz="2400" dirty="0" err="1" smtClean="0"/>
              <a:t>MouseEvents</a:t>
            </a:r>
            <a:r>
              <a:rPr lang="en-US" sz="2400" dirty="0" smtClean="0"/>
              <a:t> or </a:t>
            </a:r>
            <a:r>
              <a:rPr lang="en-US" sz="2400" dirty="0" err="1" smtClean="0"/>
              <a:t>actionListener</a:t>
            </a:r>
            <a:r>
              <a:rPr lang="en-US" sz="2400" dirty="0" smtClean="0"/>
              <a:t>). We’re still figuring out </a:t>
            </a:r>
            <a:r>
              <a:rPr lang="en-US" sz="2400" dirty="0" err="1" smtClean="0"/>
              <a:t>actionListener</a:t>
            </a:r>
            <a:r>
              <a:rPr lang="en-US" sz="2400" dirty="0" smtClean="0"/>
              <a:t> and how we’d change each individual button based on the click and whether or not it’s correct. </a:t>
            </a:r>
            <a:endParaRPr lang="en-US" sz="2400" dirty="0" smtClean="0"/>
          </a:p>
          <a:p>
            <a:pPr>
              <a:spcBef>
                <a:spcPts val="0"/>
              </a:spcBef>
            </a:pPr>
            <a:endParaRPr lang="en-US" sz="2400" dirty="0"/>
          </a:p>
          <a:p>
            <a:pPr>
              <a:spcBef>
                <a:spcPts val="0"/>
              </a:spcBef>
            </a:pPr>
            <a:r>
              <a:rPr lang="en-US" sz="2400" dirty="0" smtClean="0"/>
              <a:t>Also, we have not yet begun to implement different levels or a lives system, so we don’t know what kind of issues those will create or how to do them.</a:t>
            </a:r>
            <a:endParaRPr lang="en-US" sz="2400" dirty="0"/>
          </a:p>
        </p:txBody>
      </p:sp>
      <p:sp>
        <p:nvSpPr>
          <p:cNvPr id="47" name="Text Placeholder 46"/>
          <p:cNvSpPr>
            <a:spLocks noGrp="1"/>
          </p:cNvSpPr>
          <p:nvPr>
            <p:ph type="body" sz="quarter" idx="29"/>
          </p:nvPr>
        </p:nvSpPr>
        <p:spPr>
          <a:xfrm>
            <a:off x="20565960" y="13060740"/>
            <a:ext cx="6279386" cy="668285"/>
          </a:xfrm>
        </p:spPr>
        <p:txBody>
          <a:bodyPr/>
          <a:lstStyle/>
          <a:p>
            <a:pPr>
              <a:spcBef>
                <a:spcPts val="0"/>
              </a:spcBef>
            </a:pPr>
            <a:r>
              <a:rPr lang="en-US" sz="3600" dirty="0"/>
              <a:t>Target Users</a:t>
            </a:r>
            <a:endParaRPr lang="en-US" sz="3600" dirty="0"/>
          </a:p>
        </p:txBody>
      </p:sp>
      <p:sp>
        <p:nvSpPr>
          <p:cNvPr id="48" name="Text Placeholder 47"/>
          <p:cNvSpPr>
            <a:spLocks noGrp="1"/>
          </p:cNvSpPr>
          <p:nvPr>
            <p:ph type="body" sz="quarter" idx="30"/>
          </p:nvPr>
        </p:nvSpPr>
        <p:spPr>
          <a:xfrm>
            <a:off x="20574000" y="13564819"/>
            <a:ext cx="6282531" cy="6133476"/>
          </a:xfrm>
        </p:spPr>
        <p:txBody>
          <a:bodyPr/>
          <a:lstStyle/>
          <a:p>
            <a:pPr>
              <a:spcBef>
                <a:spcPts val="0"/>
              </a:spcBef>
            </a:pPr>
            <a:r>
              <a:rPr lang="en-US" sz="2400" dirty="0" smtClean="0"/>
              <a:t>This </a:t>
            </a:r>
            <a:r>
              <a:rPr lang="en-US" sz="2400" dirty="0"/>
              <a:t>game is perfect for those who like a mental challenge, or who want to experience the joy of playing a fun game. It helps people exercise their memory, and it solves the problem of boredom. Users include, people who want to test their memory, bored people, people who are wondering if they’re color blind, people who like winning, people who want to be good at something, doctors who want to test for Alzheimer’s or Dementia, people of ages 3-150, parents who want to test if their child’s brain is developing on time, and anyone else who feels like playing a great game. </a:t>
            </a:r>
          </a:p>
          <a:p>
            <a:pPr>
              <a:spcBef>
                <a:spcPts val="0"/>
              </a:spcBef>
            </a:pPr>
            <a:endParaRPr lang="en-US" sz="2000" dirty="0" smtClean="0"/>
          </a:p>
        </p:txBody>
      </p:sp>
      <p:sp>
        <p:nvSpPr>
          <p:cNvPr id="49" name="Text Placeholder 48"/>
          <p:cNvSpPr>
            <a:spLocks noGrp="1"/>
          </p:cNvSpPr>
          <p:nvPr>
            <p:ph type="body" sz="quarter" idx="31"/>
          </p:nvPr>
        </p:nvSpPr>
        <p:spPr/>
        <p:txBody>
          <a:bodyPr/>
          <a:lstStyle/>
          <a:p>
            <a:pPr>
              <a:spcBef>
                <a:spcPts val="0"/>
              </a:spcBef>
            </a:pPr>
            <a:r>
              <a:rPr lang="en-US" sz="8000" b="1" u="sng" dirty="0" smtClean="0"/>
              <a:t>Memory Squares</a:t>
            </a:r>
            <a:endParaRPr lang="en-US" sz="8000" b="1" u="sng" dirty="0"/>
          </a:p>
        </p:txBody>
      </p:sp>
      <p:sp>
        <p:nvSpPr>
          <p:cNvPr id="50" name="Text Placeholder 49"/>
          <p:cNvSpPr>
            <a:spLocks noGrp="1"/>
          </p:cNvSpPr>
          <p:nvPr>
            <p:ph type="body" sz="quarter" idx="32"/>
          </p:nvPr>
        </p:nvSpPr>
        <p:spPr/>
        <p:txBody>
          <a:bodyPr/>
          <a:lstStyle/>
          <a:p>
            <a:pPr>
              <a:spcBef>
                <a:spcPts val="0"/>
              </a:spcBef>
            </a:pPr>
            <a:r>
              <a:rPr lang="en-US" sz="6000" dirty="0" smtClean="0"/>
              <a:t>Jordan </a:t>
            </a:r>
            <a:r>
              <a:rPr lang="en-US" sz="6000" dirty="0" err="1" smtClean="0"/>
              <a:t>Eng</a:t>
            </a:r>
            <a:r>
              <a:rPr lang="en-US" sz="6000" dirty="0"/>
              <a:t> </a:t>
            </a:r>
            <a:r>
              <a:rPr lang="en-US" sz="6000" dirty="0" smtClean="0"/>
              <a:t>and Kimberly Rupp</a:t>
            </a:r>
            <a:endParaRPr lang="en-US" sz="6000" dirty="0"/>
          </a:p>
        </p:txBody>
      </p:sp>
      <p:sp>
        <p:nvSpPr>
          <p:cNvPr id="51" name="Text Placeholder 50"/>
          <p:cNvSpPr>
            <a:spLocks noGrp="1"/>
          </p:cNvSpPr>
          <p:nvPr>
            <p:ph type="body" sz="quarter" idx="33"/>
          </p:nvPr>
        </p:nvSpPr>
        <p:spPr/>
        <p:txBody>
          <a:bodyPr/>
          <a:lstStyle/>
          <a:p>
            <a:pPr>
              <a:spcBef>
                <a:spcPts val="0"/>
              </a:spcBef>
            </a:pPr>
            <a:r>
              <a:rPr lang="en-US" sz="4000" b="1" dirty="0" smtClean="0"/>
              <a:t>Memorize all </a:t>
            </a:r>
            <a:r>
              <a:rPr lang="en-US" sz="4000" b="1" dirty="0"/>
              <a:t>the squares before they disappear! </a:t>
            </a:r>
          </a:p>
        </p:txBody>
      </p:sp>
      <p:pic>
        <p:nvPicPr>
          <p:cNvPr id="819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5156" t="20732" r="26875" b="24390"/>
          <a:stretch/>
        </p:blipFill>
        <p:spPr bwMode="auto">
          <a:xfrm>
            <a:off x="8002674" y="4953000"/>
            <a:ext cx="3579726" cy="3148293"/>
          </a:xfrm>
          <a:prstGeom prst="rect">
            <a:avLst/>
          </a:prstGeom>
          <a:noFill/>
          <a:ln w="9525">
            <a:solidFill>
              <a:srgbClr val="002060"/>
            </a:solidFill>
            <a:miter lim="800000"/>
            <a:headEnd/>
            <a:tailEnd/>
          </a:ln>
          <a:extLst>
            <a:ext uri="{909E8E84-426E-40DD-AFC4-6F175D3DCCD1}">
              <a14:hiddenFill xmlns:a14="http://schemas.microsoft.com/office/drawing/2010/main">
                <a:solidFill>
                  <a:schemeClr val="accent1"/>
                </a:solidFill>
              </a14:hiddenFill>
            </a:ext>
          </a:extLst>
        </p:spPr>
      </p:pic>
      <p:sp>
        <p:nvSpPr>
          <p:cNvPr id="4" name="Right Arrow 3"/>
          <p:cNvSpPr/>
          <p:nvPr/>
        </p:nvSpPr>
        <p:spPr>
          <a:xfrm rot="21276128">
            <a:off x="11792788" y="6017097"/>
            <a:ext cx="3297910" cy="68365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solidFill>
                <a:srgbClr val="C00000"/>
              </a:solidFill>
            </a:endParaRPr>
          </a:p>
        </p:txBody>
      </p:sp>
      <p:sp>
        <p:nvSpPr>
          <p:cNvPr id="5" name="Curved Left Arrow 4"/>
          <p:cNvSpPr/>
          <p:nvPr/>
        </p:nvSpPr>
        <p:spPr>
          <a:xfrm rot="1213902">
            <a:off x="18378311" y="6045798"/>
            <a:ext cx="1519138" cy="4183796"/>
          </a:xfrm>
          <a:prstGeom prst="curvedLeftArrow">
            <a:avLst>
              <a:gd name="adj1" fmla="val 25000"/>
              <a:gd name="adj2" fmla="val 41850"/>
              <a:gd name="adj3" fmla="val 2500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solidFill>
                <a:schemeClr val="tx1"/>
              </a:solidFill>
            </a:endParaRPr>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6328" y="8534400"/>
            <a:ext cx="3435872" cy="3435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 Placeholder 38"/>
          <p:cNvSpPr txBox="1">
            <a:spLocks/>
          </p:cNvSpPr>
          <p:nvPr/>
        </p:nvSpPr>
        <p:spPr>
          <a:xfrm>
            <a:off x="14205911" y="11892884"/>
            <a:ext cx="3396289" cy="1824604"/>
          </a:xfrm>
          <a:prstGeom prst="rect">
            <a:avLst/>
          </a:prstGeom>
        </p:spPr>
        <p:txBody>
          <a:bodyPr wrap="square" lIns="141479" tIns="141479" rIns="141479" bIns="141479">
            <a:spAutoFit/>
          </a:bodyPr>
          <a:lstStyle>
            <a:lvl1pPr marL="0" indent="0" algn="l" rtl="0" eaLnBrk="1" latinLnBrk="0" hangingPunct="1">
              <a:spcBef>
                <a:spcPts val="2080"/>
              </a:spcBef>
              <a:buClr>
                <a:schemeClr val="accent2"/>
              </a:buClr>
              <a:buSzPct val="60000"/>
              <a:buFont typeface="Wingdings"/>
              <a:buNone/>
              <a:defRPr kumimoji="0" sz="1500" kern="1200">
                <a:solidFill>
                  <a:schemeClr val="tx2"/>
                </a:solidFill>
                <a:latin typeface="Trebuchet MS" pitchFamily="34" charset="0"/>
                <a:ea typeface="+mn-ea"/>
                <a:cs typeface="+mn-cs"/>
              </a:defRPr>
            </a:lvl1pPr>
            <a:lvl2pPr marL="919607" indent="-353695" algn="l" rtl="0" eaLnBrk="1" latinLnBrk="0" hangingPunct="1">
              <a:spcBef>
                <a:spcPts val="1634"/>
              </a:spcBef>
              <a:buClr>
                <a:schemeClr val="accent1"/>
              </a:buClr>
              <a:buSzPct val="70000"/>
              <a:buFont typeface="Wingdings 2"/>
              <a:buChar char=""/>
              <a:defRPr kumimoji="0" sz="1500" kern="1200">
                <a:solidFill>
                  <a:schemeClr val="tx1"/>
                </a:solidFill>
                <a:latin typeface="Trebuchet MS" pitchFamily="34" charset="0"/>
                <a:ea typeface="+mn-ea"/>
                <a:cs typeface="+mn-cs"/>
              </a:defRPr>
            </a:lvl2pPr>
            <a:lvl3pPr marL="1273302" indent="-353695" algn="l" rtl="0" eaLnBrk="1" latinLnBrk="0" hangingPunct="1">
              <a:spcBef>
                <a:spcPts val="1486"/>
              </a:spcBef>
              <a:buClr>
                <a:schemeClr val="accent2"/>
              </a:buClr>
              <a:buSzPct val="75000"/>
              <a:buFont typeface="Wingdings"/>
              <a:buChar char=""/>
              <a:defRPr kumimoji="0" sz="1500" kern="1200">
                <a:solidFill>
                  <a:schemeClr val="tx1"/>
                </a:solidFill>
                <a:latin typeface="Trebuchet MS" pitchFamily="34" charset="0"/>
                <a:ea typeface="+mn-ea"/>
                <a:cs typeface="+mn-cs"/>
              </a:defRPr>
            </a:lvl3pPr>
            <a:lvl4pPr marL="1662367" indent="-389064" algn="l" rtl="0" eaLnBrk="1" latinLnBrk="0" hangingPunct="1">
              <a:spcBef>
                <a:spcPts val="1189"/>
              </a:spcBef>
              <a:buClr>
                <a:schemeClr val="accent3"/>
              </a:buClr>
              <a:buSzPct val="75000"/>
              <a:buFont typeface="Wingdings"/>
              <a:buChar char=""/>
              <a:defRPr kumimoji="0" sz="1500" kern="1200">
                <a:solidFill>
                  <a:schemeClr val="tx1"/>
                </a:solidFill>
                <a:latin typeface="Trebuchet MS" pitchFamily="34" charset="0"/>
                <a:ea typeface="+mn-ea"/>
                <a:cs typeface="+mn-cs"/>
              </a:defRPr>
            </a:lvl4pPr>
            <a:lvl5pPr marL="1945323" indent="-282957" algn="l" rtl="0" eaLnBrk="1" latinLnBrk="0" hangingPunct="1">
              <a:spcBef>
                <a:spcPts val="1189"/>
              </a:spcBef>
              <a:buClr>
                <a:schemeClr val="accent4"/>
              </a:buClr>
              <a:buSzPct val="65000"/>
              <a:buFont typeface="Wingdings"/>
              <a:buChar char=""/>
              <a:defRPr kumimoji="0" sz="1500" kern="1200">
                <a:solidFill>
                  <a:schemeClr val="tx1"/>
                </a:solidFill>
                <a:latin typeface="Trebuchet MS" pitchFamily="34" charset="0"/>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a:lstStyle>
          <a:p>
            <a:pPr defTabSz="914400">
              <a:spcBef>
                <a:spcPts val="0"/>
              </a:spcBef>
            </a:pPr>
            <a:r>
              <a:rPr lang="en-US" sz="2000" b="1" u="sng" dirty="0" smtClean="0"/>
              <a:t>ClickBoard – </a:t>
            </a:r>
            <a:r>
              <a:rPr lang="en-US" sz="2000" b="1" dirty="0" smtClean="0"/>
              <a:t>Displays an unfilled board where the user may click the buttons of the correct colored squares</a:t>
            </a:r>
            <a:r>
              <a:rPr lang="en-US" sz="2000" dirty="0" smtClean="0"/>
              <a:t> </a:t>
            </a:r>
            <a:endParaRPr lang="en-US" sz="2000" b="1" u="sng" dirty="0"/>
          </a:p>
        </p:txBody>
      </p:sp>
      <p:sp>
        <p:nvSpPr>
          <p:cNvPr id="28" name="Text Placeholder 38"/>
          <p:cNvSpPr txBox="1">
            <a:spLocks/>
          </p:cNvSpPr>
          <p:nvPr/>
        </p:nvSpPr>
        <p:spPr>
          <a:xfrm>
            <a:off x="15087600" y="7341482"/>
            <a:ext cx="4191000" cy="1209051"/>
          </a:xfrm>
          <a:prstGeom prst="rect">
            <a:avLst/>
          </a:prstGeom>
        </p:spPr>
        <p:txBody>
          <a:bodyPr wrap="square" lIns="141479" tIns="141479" rIns="141479" bIns="141479">
            <a:spAutoFit/>
          </a:bodyPr>
          <a:lstStyle>
            <a:lvl1pPr marL="0" indent="0" algn="l" rtl="0" eaLnBrk="1" latinLnBrk="0" hangingPunct="1">
              <a:spcBef>
                <a:spcPts val="2080"/>
              </a:spcBef>
              <a:buClr>
                <a:schemeClr val="accent2"/>
              </a:buClr>
              <a:buSzPct val="60000"/>
              <a:buFont typeface="Wingdings"/>
              <a:buNone/>
              <a:defRPr kumimoji="0" sz="1500" kern="1200">
                <a:solidFill>
                  <a:schemeClr val="tx2"/>
                </a:solidFill>
                <a:latin typeface="Trebuchet MS" pitchFamily="34" charset="0"/>
                <a:ea typeface="+mn-ea"/>
                <a:cs typeface="+mn-cs"/>
              </a:defRPr>
            </a:lvl1pPr>
            <a:lvl2pPr marL="919607" indent="-353695" algn="l" rtl="0" eaLnBrk="1" latinLnBrk="0" hangingPunct="1">
              <a:spcBef>
                <a:spcPts val="1634"/>
              </a:spcBef>
              <a:buClr>
                <a:schemeClr val="accent1"/>
              </a:buClr>
              <a:buSzPct val="70000"/>
              <a:buFont typeface="Wingdings 2"/>
              <a:buChar char=""/>
              <a:defRPr kumimoji="0" sz="1500" kern="1200">
                <a:solidFill>
                  <a:schemeClr val="tx1"/>
                </a:solidFill>
                <a:latin typeface="Trebuchet MS" pitchFamily="34" charset="0"/>
                <a:ea typeface="+mn-ea"/>
                <a:cs typeface="+mn-cs"/>
              </a:defRPr>
            </a:lvl2pPr>
            <a:lvl3pPr marL="1273302" indent="-353695" algn="l" rtl="0" eaLnBrk="1" latinLnBrk="0" hangingPunct="1">
              <a:spcBef>
                <a:spcPts val="1486"/>
              </a:spcBef>
              <a:buClr>
                <a:schemeClr val="accent2"/>
              </a:buClr>
              <a:buSzPct val="75000"/>
              <a:buFont typeface="Wingdings"/>
              <a:buChar char=""/>
              <a:defRPr kumimoji="0" sz="1500" kern="1200">
                <a:solidFill>
                  <a:schemeClr val="tx1"/>
                </a:solidFill>
                <a:latin typeface="Trebuchet MS" pitchFamily="34" charset="0"/>
                <a:ea typeface="+mn-ea"/>
                <a:cs typeface="+mn-cs"/>
              </a:defRPr>
            </a:lvl3pPr>
            <a:lvl4pPr marL="1662367" indent="-389064" algn="l" rtl="0" eaLnBrk="1" latinLnBrk="0" hangingPunct="1">
              <a:spcBef>
                <a:spcPts val="1189"/>
              </a:spcBef>
              <a:buClr>
                <a:schemeClr val="accent3"/>
              </a:buClr>
              <a:buSzPct val="75000"/>
              <a:buFont typeface="Wingdings"/>
              <a:buChar char=""/>
              <a:defRPr kumimoji="0" sz="1500" kern="1200">
                <a:solidFill>
                  <a:schemeClr val="tx1"/>
                </a:solidFill>
                <a:latin typeface="Trebuchet MS" pitchFamily="34" charset="0"/>
                <a:ea typeface="+mn-ea"/>
                <a:cs typeface="+mn-cs"/>
              </a:defRPr>
            </a:lvl4pPr>
            <a:lvl5pPr marL="1945323" indent="-282957" algn="l" rtl="0" eaLnBrk="1" latinLnBrk="0" hangingPunct="1">
              <a:spcBef>
                <a:spcPts val="1189"/>
              </a:spcBef>
              <a:buClr>
                <a:schemeClr val="accent4"/>
              </a:buClr>
              <a:buSzPct val="65000"/>
              <a:buFont typeface="Wingdings"/>
              <a:buChar char=""/>
              <a:defRPr kumimoji="0" sz="1500" kern="1200">
                <a:solidFill>
                  <a:schemeClr val="tx1"/>
                </a:solidFill>
                <a:latin typeface="Trebuchet MS" pitchFamily="34" charset="0"/>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a:lstStyle>
          <a:p>
            <a:pPr defTabSz="914400">
              <a:spcBef>
                <a:spcPts val="0"/>
              </a:spcBef>
            </a:pPr>
            <a:r>
              <a:rPr lang="en-US" sz="2000" b="1" u="sng" dirty="0" smtClean="0"/>
              <a:t>BoardFilled –</a:t>
            </a:r>
            <a:r>
              <a:rPr lang="en-US" sz="2000" b="1" dirty="0" smtClean="0"/>
              <a:t> Displays a patterned board for several seconds before disappearing.</a:t>
            </a:r>
            <a:endParaRPr lang="en-US" sz="2000" b="1" u="sng" dirty="0"/>
          </a:p>
        </p:txBody>
      </p:sp>
      <p:sp>
        <p:nvSpPr>
          <p:cNvPr id="29" name="Right Arrow 28"/>
          <p:cNvSpPr/>
          <p:nvPr/>
        </p:nvSpPr>
        <p:spPr>
          <a:xfrm rot="9933038">
            <a:off x="12324520" y="10157089"/>
            <a:ext cx="1711147" cy="68016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solidFill>
                <a:srgbClr val="C00000"/>
              </a:solidFill>
            </a:endParaRP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16529" y="4015129"/>
            <a:ext cx="3452471" cy="3452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6800" y="8991600"/>
            <a:ext cx="3452471" cy="3452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1125200" y="10996271"/>
            <a:ext cx="462346" cy="464756"/>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p>
        </p:txBody>
      </p:sp>
      <p:sp>
        <p:nvSpPr>
          <p:cNvPr id="32" name="Text Placeholder 38"/>
          <p:cNvSpPr txBox="1">
            <a:spLocks/>
          </p:cNvSpPr>
          <p:nvPr/>
        </p:nvSpPr>
        <p:spPr>
          <a:xfrm>
            <a:off x="8610600" y="12351572"/>
            <a:ext cx="3767443" cy="1516828"/>
          </a:xfrm>
          <a:prstGeom prst="rect">
            <a:avLst/>
          </a:prstGeom>
        </p:spPr>
        <p:txBody>
          <a:bodyPr wrap="square" lIns="141479" tIns="141479" rIns="141479" bIns="141479">
            <a:spAutoFit/>
          </a:bodyPr>
          <a:lstStyle>
            <a:lvl1pPr marL="0" indent="0" algn="l" rtl="0" eaLnBrk="1" latinLnBrk="0" hangingPunct="1">
              <a:spcBef>
                <a:spcPts val="2080"/>
              </a:spcBef>
              <a:buClr>
                <a:schemeClr val="accent2"/>
              </a:buClr>
              <a:buSzPct val="60000"/>
              <a:buFont typeface="Wingdings"/>
              <a:buNone/>
              <a:defRPr kumimoji="0" sz="1500" kern="1200">
                <a:solidFill>
                  <a:schemeClr val="tx2"/>
                </a:solidFill>
                <a:latin typeface="Trebuchet MS" pitchFamily="34" charset="0"/>
                <a:ea typeface="+mn-ea"/>
                <a:cs typeface="+mn-cs"/>
              </a:defRPr>
            </a:lvl1pPr>
            <a:lvl2pPr marL="919607" indent="-353695" algn="l" rtl="0" eaLnBrk="1" latinLnBrk="0" hangingPunct="1">
              <a:spcBef>
                <a:spcPts val="1634"/>
              </a:spcBef>
              <a:buClr>
                <a:schemeClr val="accent1"/>
              </a:buClr>
              <a:buSzPct val="70000"/>
              <a:buFont typeface="Wingdings 2"/>
              <a:buChar char=""/>
              <a:defRPr kumimoji="0" sz="1500" kern="1200">
                <a:solidFill>
                  <a:schemeClr val="tx1"/>
                </a:solidFill>
                <a:latin typeface="Trebuchet MS" pitchFamily="34" charset="0"/>
                <a:ea typeface="+mn-ea"/>
                <a:cs typeface="+mn-cs"/>
              </a:defRPr>
            </a:lvl2pPr>
            <a:lvl3pPr marL="1273302" indent="-353695" algn="l" rtl="0" eaLnBrk="1" latinLnBrk="0" hangingPunct="1">
              <a:spcBef>
                <a:spcPts val="1486"/>
              </a:spcBef>
              <a:buClr>
                <a:schemeClr val="accent2"/>
              </a:buClr>
              <a:buSzPct val="75000"/>
              <a:buFont typeface="Wingdings"/>
              <a:buChar char=""/>
              <a:defRPr kumimoji="0" sz="1500" kern="1200">
                <a:solidFill>
                  <a:schemeClr val="tx1"/>
                </a:solidFill>
                <a:latin typeface="Trebuchet MS" pitchFamily="34" charset="0"/>
                <a:ea typeface="+mn-ea"/>
                <a:cs typeface="+mn-cs"/>
              </a:defRPr>
            </a:lvl3pPr>
            <a:lvl4pPr marL="1662367" indent="-389064" algn="l" rtl="0" eaLnBrk="1" latinLnBrk="0" hangingPunct="1">
              <a:spcBef>
                <a:spcPts val="1189"/>
              </a:spcBef>
              <a:buClr>
                <a:schemeClr val="accent3"/>
              </a:buClr>
              <a:buSzPct val="75000"/>
              <a:buFont typeface="Wingdings"/>
              <a:buChar char=""/>
              <a:defRPr kumimoji="0" sz="1500" kern="1200">
                <a:solidFill>
                  <a:schemeClr val="tx1"/>
                </a:solidFill>
                <a:latin typeface="Trebuchet MS" pitchFamily="34" charset="0"/>
                <a:ea typeface="+mn-ea"/>
                <a:cs typeface="+mn-cs"/>
              </a:defRPr>
            </a:lvl4pPr>
            <a:lvl5pPr marL="1945323" indent="-282957" algn="l" rtl="0" eaLnBrk="1" latinLnBrk="0" hangingPunct="1">
              <a:spcBef>
                <a:spcPts val="1189"/>
              </a:spcBef>
              <a:buClr>
                <a:schemeClr val="accent4"/>
              </a:buClr>
              <a:buSzPct val="65000"/>
              <a:buFont typeface="Wingdings"/>
              <a:buChar char=""/>
              <a:defRPr kumimoji="0" sz="1500" kern="1200">
                <a:solidFill>
                  <a:schemeClr val="tx1"/>
                </a:solidFill>
                <a:latin typeface="Trebuchet MS" pitchFamily="34" charset="0"/>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a:lstStyle>
          <a:p>
            <a:pPr defTabSz="914400">
              <a:spcBef>
                <a:spcPts val="0"/>
              </a:spcBef>
            </a:pPr>
            <a:r>
              <a:rPr lang="en-US" sz="2000" b="1" dirty="0" smtClean="0"/>
              <a:t>If the user clicks an incorrect square, the square is turned black and the user is directed to a fail screen. </a:t>
            </a:r>
            <a:endParaRPr lang="en-US" sz="2000" b="1" dirty="0"/>
          </a:p>
        </p:txBody>
      </p:sp>
      <p:pic>
        <p:nvPicPr>
          <p:cNvPr id="3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t="71498"/>
          <a:stretch/>
        </p:blipFill>
        <p:spPr bwMode="auto">
          <a:xfrm>
            <a:off x="8691871" y="11453471"/>
            <a:ext cx="3447400" cy="979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Curved Left Arrow 33"/>
          <p:cNvSpPr/>
          <p:nvPr/>
        </p:nvSpPr>
        <p:spPr>
          <a:xfrm rot="166688" flipH="1">
            <a:off x="7343337" y="10843640"/>
            <a:ext cx="1156285" cy="4714379"/>
          </a:xfrm>
          <a:prstGeom prst="curvedLef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solidFill>
                <a:schemeClr val="tx1"/>
              </a:solidFill>
            </a:endParaRPr>
          </a:p>
        </p:txBody>
      </p:sp>
      <p:pic>
        <p:nvPicPr>
          <p:cNvPr id="8"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33750" t="25536" r="34440" b="33944"/>
          <a:stretch/>
        </p:blipFill>
        <p:spPr bwMode="auto">
          <a:xfrm>
            <a:off x="8481252" y="13885919"/>
            <a:ext cx="3405948" cy="3335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 Placeholder 38"/>
          <p:cNvSpPr txBox="1">
            <a:spLocks/>
          </p:cNvSpPr>
          <p:nvPr/>
        </p:nvSpPr>
        <p:spPr>
          <a:xfrm>
            <a:off x="8458200" y="17155149"/>
            <a:ext cx="3396289" cy="1209051"/>
          </a:xfrm>
          <a:prstGeom prst="rect">
            <a:avLst/>
          </a:prstGeom>
        </p:spPr>
        <p:txBody>
          <a:bodyPr wrap="square" lIns="141479" tIns="141479" rIns="141479" bIns="141479">
            <a:spAutoFit/>
          </a:bodyPr>
          <a:lstStyle>
            <a:lvl1pPr marL="0" indent="0" algn="l" rtl="0" eaLnBrk="1" latinLnBrk="0" hangingPunct="1">
              <a:spcBef>
                <a:spcPts val="2080"/>
              </a:spcBef>
              <a:buClr>
                <a:schemeClr val="accent2"/>
              </a:buClr>
              <a:buSzPct val="60000"/>
              <a:buFont typeface="Wingdings"/>
              <a:buNone/>
              <a:defRPr kumimoji="0" sz="1500" kern="1200">
                <a:solidFill>
                  <a:schemeClr val="tx2"/>
                </a:solidFill>
                <a:latin typeface="Trebuchet MS" pitchFamily="34" charset="0"/>
                <a:ea typeface="+mn-ea"/>
                <a:cs typeface="+mn-cs"/>
              </a:defRPr>
            </a:lvl1pPr>
            <a:lvl2pPr marL="919607" indent="-353695" algn="l" rtl="0" eaLnBrk="1" latinLnBrk="0" hangingPunct="1">
              <a:spcBef>
                <a:spcPts val="1634"/>
              </a:spcBef>
              <a:buClr>
                <a:schemeClr val="accent1"/>
              </a:buClr>
              <a:buSzPct val="70000"/>
              <a:buFont typeface="Wingdings 2"/>
              <a:buChar char=""/>
              <a:defRPr kumimoji="0" sz="1500" kern="1200">
                <a:solidFill>
                  <a:schemeClr val="tx1"/>
                </a:solidFill>
                <a:latin typeface="Trebuchet MS" pitchFamily="34" charset="0"/>
                <a:ea typeface="+mn-ea"/>
                <a:cs typeface="+mn-cs"/>
              </a:defRPr>
            </a:lvl2pPr>
            <a:lvl3pPr marL="1273302" indent="-353695" algn="l" rtl="0" eaLnBrk="1" latinLnBrk="0" hangingPunct="1">
              <a:spcBef>
                <a:spcPts val="1486"/>
              </a:spcBef>
              <a:buClr>
                <a:schemeClr val="accent2"/>
              </a:buClr>
              <a:buSzPct val="75000"/>
              <a:buFont typeface="Wingdings"/>
              <a:buChar char=""/>
              <a:defRPr kumimoji="0" sz="1500" kern="1200">
                <a:solidFill>
                  <a:schemeClr val="tx1"/>
                </a:solidFill>
                <a:latin typeface="Trebuchet MS" pitchFamily="34" charset="0"/>
                <a:ea typeface="+mn-ea"/>
                <a:cs typeface="+mn-cs"/>
              </a:defRPr>
            </a:lvl3pPr>
            <a:lvl4pPr marL="1662367" indent="-389064" algn="l" rtl="0" eaLnBrk="1" latinLnBrk="0" hangingPunct="1">
              <a:spcBef>
                <a:spcPts val="1189"/>
              </a:spcBef>
              <a:buClr>
                <a:schemeClr val="accent3"/>
              </a:buClr>
              <a:buSzPct val="75000"/>
              <a:buFont typeface="Wingdings"/>
              <a:buChar char=""/>
              <a:defRPr kumimoji="0" sz="1500" kern="1200">
                <a:solidFill>
                  <a:schemeClr val="tx1"/>
                </a:solidFill>
                <a:latin typeface="Trebuchet MS" pitchFamily="34" charset="0"/>
                <a:ea typeface="+mn-ea"/>
                <a:cs typeface="+mn-cs"/>
              </a:defRPr>
            </a:lvl4pPr>
            <a:lvl5pPr marL="1945323" indent="-282957" algn="l" rtl="0" eaLnBrk="1" latinLnBrk="0" hangingPunct="1">
              <a:spcBef>
                <a:spcPts val="1189"/>
              </a:spcBef>
              <a:buClr>
                <a:schemeClr val="accent4"/>
              </a:buClr>
              <a:buSzPct val="65000"/>
              <a:buFont typeface="Wingdings"/>
              <a:buChar char=""/>
              <a:defRPr kumimoji="0" sz="1500" kern="1200">
                <a:solidFill>
                  <a:schemeClr val="tx1"/>
                </a:solidFill>
                <a:latin typeface="Trebuchet MS" pitchFamily="34" charset="0"/>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a:lstStyle>
          <a:p>
            <a:pPr defTabSz="914400">
              <a:spcBef>
                <a:spcPts val="0"/>
              </a:spcBef>
            </a:pPr>
            <a:r>
              <a:rPr lang="en-US" sz="2000" b="1" dirty="0" smtClean="0"/>
              <a:t>There are two buttons, one to play again, and one to quit the game.</a:t>
            </a:r>
            <a:endParaRPr lang="en-US" sz="2000" b="1" dirty="0"/>
          </a:p>
        </p:txBody>
      </p:sp>
      <p:pic>
        <p:nvPicPr>
          <p:cNvPr id="9" name="Picture 5"/>
          <p:cNvPicPr>
            <a:picLocks noChangeAspect="1" noChangeArrowheads="1"/>
          </p:cNvPicPr>
          <p:nvPr/>
        </p:nvPicPr>
        <p:blipFill rotWithShape="1">
          <a:blip r:embed="rId7">
            <a:extLst>
              <a:ext uri="{28A0092B-C50C-407E-A947-70E740481C1C}">
                <a14:useLocalDpi xmlns:a14="http://schemas.microsoft.com/office/drawing/2010/main" val="0"/>
              </a:ext>
            </a:extLst>
          </a:blip>
          <a:srcRect l="33750" t="25537" r="34328" b="33983"/>
          <a:stretch/>
        </p:blipFill>
        <p:spPr bwMode="auto">
          <a:xfrm>
            <a:off x="16448967" y="13487400"/>
            <a:ext cx="343923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Bent Arrow 9"/>
          <p:cNvSpPr/>
          <p:nvPr/>
        </p:nvSpPr>
        <p:spPr>
          <a:xfrm rot="7364289">
            <a:off x="17442000" y="11013903"/>
            <a:ext cx="1796009" cy="2230190"/>
          </a:xfrm>
          <a:prstGeom prst="bentArrow">
            <a:avLst>
              <a:gd name="adj1" fmla="val 19900"/>
              <a:gd name="adj2" fmla="val 19077"/>
              <a:gd name="adj3" fmla="val 27132"/>
              <a:gd name="adj4" fmla="val 728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solidFill>
                <a:schemeClr val="tx1"/>
              </a:solidFill>
            </a:endParaRPr>
          </a:p>
        </p:txBody>
      </p:sp>
      <p:sp>
        <p:nvSpPr>
          <p:cNvPr id="56" name="Text Placeholder 38"/>
          <p:cNvSpPr txBox="1">
            <a:spLocks/>
          </p:cNvSpPr>
          <p:nvPr/>
        </p:nvSpPr>
        <p:spPr>
          <a:xfrm>
            <a:off x="16459200" y="16687800"/>
            <a:ext cx="3396289" cy="2132381"/>
          </a:xfrm>
          <a:prstGeom prst="rect">
            <a:avLst/>
          </a:prstGeom>
        </p:spPr>
        <p:txBody>
          <a:bodyPr wrap="square" lIns="141479" tIns="141479" rIns="141479" bIns="141479">
            <a:spAutoFit/>
          </a:bodyPr>
          <a:lstStyle>
            <a:lvl1pPr marL="0" indent="0" algn="l" rtl="0" eaLnBrk="1" latinLnBrk="0" hangingPunct="1">
              <a:spcBef>
                <a:spcPts val="2080"/>
              </a:spcBef>
              <a:buClr>
                <a:schemeClr val="accent2"/>
              </a:buClr>
              <a:buSzPct val="60000"/>
              <a:buFont typeface="Wingdings"/>
              <a:buNone/>
              <a:defRPr kumimoji="0" sz="1500" kern="1200">
                <a:solidFill>
                  <a:schemeClr val="tx2"/>
                </a:solidFill>
                <a:latin typeface="Trebuchet MS" pitchFamily="34" charset="0"/>
                <a:ea typeface="+mn-ea"/>
                <a:cs typeface="+mn-cs"/>
              </a:defRPr>
            </a:lvl1pPr>
            <a:lvl2pPr marL="919607" indent="-353695" algn="l" rtl="0" eaLnBrk="1" latinLnBrk="0" hangingPunct="1">
              <a:spcBef>
                <a:spcPts val="1634"/>
              </a:spcBef>
              <a:buClr>
                <a:schemeClr val="accent1"/>
              </a:buClr>
              <a:buSzPct val="70000"/>
              <a:buFont typeface="Wingdings 2"/>
              <a:buChar char=""/>
              <a:defRPr kumimoji="0" sz="1500" kern="1200">
                <a:solidFill>
                  <a:schemeClr val="tx1"/>
                </a:solidFill>
                <a:latin typeface="Trebuchet MS" pitchFamily="34" charset="0"/>
                <a:ea typeface="+mn-ea"/>
                <a:cs typeface="+mn-cs"/>
              </a:defRPr>
            </a:lvl2pPr>
            <a:lvl3pPr marL="1273302" indent="-353695" algn="l" rtl="0" eaLnBrk="1" latinLnBrk="0" hangingPunct="1">
              <a:spcBef>
                <a:spcPts val="1486"/>
              </a:spcBef>
              <a:buClr>
                <a:schemeClr val="accent2"/>
              </a:buClr>
              <a:buSzPct val="75000"/>
              <a:buFont typeface="Wingdings"/>
              <a:buChar char=""/>
              <a:defRPr kumimoji="0" sz="1500" kern="1200">
                <a:solidFill>
                  <a:schemeClr val="tx1"/>
                </a:solidFill>
                <a:latin typeface="Trebuchet MS" pitchFamily="34" charset="0"/>
                <a:ea typeface="+mn-ea"/>
                <a:cs typeface="+mn-cs"/>
              </a:defRPr>
            </a:lvl3pPr>
            <a:lvl4pPr marL="1662367" indent="-389064" algn="l" rtl="0" eaLnBrk="1" latinLnBrk="0" hangingPunct="1">
              <a:spcBef>
                <a:spcPts val="1189"/>
              </a:spcBef>
              <a:buClr>
                <a:schemeClr val="accent3"/>
              </a:buClr>
              <a:buSzPct val="75000"/>
              <a:buFont typeface="Wingdings"/>
              <a:buChar char=""/>
              <a:defRPr kumimoji="0" sz="1500" kern="1200">
                <a:solidFill>
                  <a:schemeClr val="tx1"/>
                </a:solidFill>
                <a:latin typeface="Trebuchet MS" pitchFamily="34" charset="0"/>
                <a:ea typeface="+mn-ea"/>
                <a:cs typeface="+mn-cs"/>
              </a:defRPr>
            </a:lvl4pPr>
            <a:lvl5pPr marL="1945323" indent="-282957" algn="l" rtl="0" eaLnBrk="1" latinLnBrk="0" hangingPunct="1">
              <a:spcBef>
                <a:spcPts val="1189"/>
              </a:spcBef>
              <a:buClr>
                <a:schemeClr val="accent4"/>
              </a:buClr>
              <a:buSzPct val="65000"/>
              <a:buFont typeface="Wingdings"/>
              <a:buChar char=""/>
              <a:defRPr kumimoji="0" sz="1500" kern="1200">
                <a:solidFill>
                  <a:schemeClr val="tx1"/>
                </a:solidFill>
                <a:latin typeface="Trebuchet MS" pitchFamily="34" charset="0"/>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a:lstStyle>
          <a:p>
            <a:pPr defTabSz="914400">
              <a:spcBef>
                <a:spcPts val="0"/>
              </a:spcBef>
            </a:pPr>
            <a:r>
              <a:rPr lang="en-US" sz="2000" b="1" dirty="0" smtClean="0"/>
              <a:t>If the user completes the entire board correctly, then they’re directed to the success screen and they can choose whether to continue or quit.</a:t>
            </a:r>
            <a:endParaRPr lang="en-US" sz="2000" b="1" dirty="0"/>
          </a:p>
        </p:txBody>
      </p:sp>
      <p:pic>
        <p:nvPicPr>
          <p:cNvPr id="8199" name="Picture 7"/>
          <p:cNvPicPr>
            <a:picLocks noChangeAspect="1" noChangeArrowheads="1"/>
          </p:cNvPicPr>
          <p:nvPr/>
        </p:nvPicPr>
        <p:blipFill rotWithShape="1">
          <a:blip r:embed="rId8">
            <a:extLst>
              <a:ext uri="{28A0092B-C50C-407E-A947-70E740481C1C}">
                <a14:useLocalDpi xmlns:a14="http://schemas.microsoft.com/office/drawing/2010/main" val="0"/>
              </a:ext>
            </a:extLst>
          </a:blip>
          <a:srcRect l="33242" t="24844" r="33772" b="32481"/>
          <a:stretch/>
        </p:blipFill>
        <p:spPr bwMode="auto">
          <a:xfrm>
            <a:off x="12375030" y="15011400"/>
            <a:ext cx="3436865" cy="3418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Bent Arrow 56"/>
          <p:cNvSpPr/>
          <p:nvPr/>
        </p:nvSpPr>
        <p:spPr>
          <a:xfrm rot="5400000" flipV="1">
            <a:off x="14409135" y="13268987"/>
            <a:ext cx="1019500" cy="2253367"/>
          </a:xfrm>
          <a:prstGeom prst="bentArrow">
            <a:avLst>
              <a:gd name="adj1" fmla="val 31791"/>
              <a:gd name="adj2" fmla="val 24211"/>
              <a:gd name="adj3" fmla="val 27132"/>
              <a:gd name="adj4" fmla="val 728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8" name="Text Placeholder 38"/>
          <p:cNvSpPr txBox="1">
            <a:spLocks/>
          </p:cNvSpPr>
          <p:nvPr/>
        </p:nvSpPr>
        <p:spPr>
          <a:xfrm>
            <a:off x="12249994" y="18288000"/>
            <a:ext cx="3904406" cy="1516828"/>
          </a:xfrm>
          <a:prstGeom prst="rect">
            <a:avLst/>
          </a:prstGeom>
        </p:spPr>
        <p:txBody>
          <a:bodyPr wrap="square" lIns="141479" tIns="141479" rIns="141479" bIns="141479">
            <a:spAutoFit/>
          </a:bodyPr>
          <a:lstStyle>
            <a:lvl1pPr marL="0" indent="0" algn="l" rtl="0" eaLnBrk="1" latinLnBrk="0" hangingPunct="1">
              <a:spcBef>
                <a:spcPts val="2080"/>
              </a:spcBef>
              <a:buClr>
                <a:schemeClr val="accent2"/>
              </a:buClr>
              <a:buSzPct val="60000"/>
              <a:buFont typeface="Wingdings"/>
              <a:buNone/>
              <a:defRPr kumimoji="0" sz="1500" kern="1200">
                <a:solidFill>
                  <a:schemeClr val="tx2"/>
                </a:solidFill>
                <a:latin typeface="Trebuchet MS" pitchFamily="34" charset="0"/>
                <a:ea typeface="+mn-ea"/>
                <a:cs typeface="+mn-cs"/>
              </a:defRPr>
            </a:lvl1pPr>
            <a:lvl2pPr marL="919607" indent="-353695" algn="l" rtl="0" eaLnBrk="1" latinLnBrk="0" hangingPunct="1">
              <a:spcBef>
                <a:spcPts val="1634"/>
              </a:spcBef>
              <a:buClr>
                <a:schemeClr val="accent1"/>
              </a:buClr>
              <a:buSzPct val="70000"/>
              <a:buFont typeface="Wingdings 2"/>
              <a:buChar char=""/>
              <a:defRPr kumimoji="0" sz="1500" kern="1200">
                <a:solidFill>
                  <a:schemeClr val="tx1"/>
                </a:solidFill>
                <a:latin typeface="Trebuchet MS" pitchFamily="34" charset="0"/>
                <a:ea typeface="+mn-ea"/>
                <a:cs typeface="+mn-cs"/>
              </a:defRPr>
            </a:lvl2pPr>
            <a:lvl3pPr marL="1273302" indent="-353695" algn="l" rtl="0" eaLnBrk="1" latinLnBrk="0" hangingPunct="1">
              <a:spcBef>
                <a:spcPts val="1486"/>
              </a:spcBef>
              <a:buClr>
                <a:schemeClr val="accent2"/>
              </a:buClr>
              <a:buSzPct val="75000"/>
              <a:buFont typeface="Wingdings"/>
              <a:buChar char=""/>
              <a:defRPr kumimoji="0" sz="1500" kern="1200">
                <a:solidFill>
                  <a:schemeClr val="tx1"/>
                </a:solidFill>
                <a:latin typeface="Trebuchet MS" pitchFamily="34" charset="0"/>
                <a:ea typeface="+mn-ea"/>
                <a:cs typeface="+mn-cs"/>
              </a:defRPr>
            </a:lvl3pPr>
            <a:lvl4pPr marL="1662367" indent="-389064" algn="l" rtl="0" eaLnBrk="1" latinLnBrk="0" hangingPunct="1">
              <a:spcBef>
                <a:spcPts val="1189"/>
              </a:spcBef>
              <a:buClr>
                <a:schemeClr val="accent3"/>
              </a:buClr>
              <a:buSzPct val="75000"/>
              <a:buFont typeface="Wingdings"/>
              <a:buChar char=""/>
              <a:defRPr kumimoji="0" sz="1500" kern="1200">
                <a:solidFill>
                  <a:schemeClr val="tx1"/>
                </a:solidFill>
                <a:latin typeface="Trebuchet MS" pitchFamily="34" charset="0"/>
                <a:ea typeface="+mn-ea"/>
                <a:cs typeface="+mn-cs"/>
              </a:defRPr>
            </a:lvl4pPr>
            <a:lvl5pPr marL="1945323" indent="-282957" algn="l" rtl="0" eaLnBrk="1" latinLnBrk="0" hangingPunct="1">
              <a:spcBef>
                <a:spcPts val="1189"/>
              </a:spcBef>
              <a:buClr>
                <a:schemeClr val="accent4"/>
              </a:buClr>
              <a:buSzPct val="65000"/>
              <a:buFont typeface="Wingdings"/>
              <a:buChar char=""/>
              <a:defRPr kumimoji="0" sz="1500" kern="1200">
                <a:solidFill>
                  <a:schemeClr val="tx1"/>
                </a:solidFill>
                <a:latin typeface="Trebuchet MS" pitchFamily="34" charset="0"/>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a:lstStyle>
          <a:p>
            <a:pPr defTabSz="914400">
              <a:spcBef>
                <a:spcPts val="0"/>
              </a:spcBef>
            </a:pPr>
            <a:r>
              <a:rPr lang="en-US" sz="2000" b="1" dirty="0" smtClean="0"/>
              <a:t>When the user makes it to the end, there is a “You Win” screen that gives them the option to play again.</a:t>
            </a:r>
            <a:endParaRPr lang="en-US" sz="2000" b="1" dirty="0"/>
          </a:p>
        </p:txBody>
      </p:sp>
    </p:spTree>
    <p:extLst>
      <p:ext uri="{BB962C8B-B14F-4D97-AF65-F5344CB8AC3E}">
        <p14:creationId xmlns:p14="http://schemas.microsoft.com/office/powerpoint/2010/main" val="2550174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osterPresentation-RooseveltAPCS-AY201314">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lIns="56594" tIns="28298" rIns="56594" bIns="28298" anchor="t" anchorCtr="1">
        <a:normAutofit fontScale="92500" lnSpcReduction="10000"/>
      </a:bodyPr>
      <a:lstStyle>
        <a:defPPr defTabSz="914400">
          <a:defRPr dirty="0" smtClean="0">
            <a:solidFill>
              <a:schemeClr val="tx2"/>
            </a:solidFill>
          </a:defRPr>
        </a:defPPr>
      </a:lstStyle>
    </a:txDef>
  </a:objectDefaults>
  <a:extraClrSchemeLst/>
</a:theme>
</file>

<file path=ppt/theme/theme2.xml><?xml version="1.0" encoding="utf-8"?>
<a:theme xmlns:a="http://schemas.openxmlformats.org/drawingml/2006/main" name="22x30 Four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2x30 Thre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PosterPresentation-RooseveltAPCS-AY201314</Template>
  <TotalTime>144</TotalTime>
  <Words>660</Words>
  <Application>Microsoft Office PowerPoint</Application>
  <PresentationFormat>Custom</PresentationFormat>
  <Paragraphs>36</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PosterPresentation-RooseveltAPCS-AY201314</vt:lpstr>
      <vt:lpstr>22x30 Four Column</vt:lpstr>
      <vt:lpstr>22x30 Three Column</vt:lpstr>
      <vt:lpstr>Image</vt:lpstr>
      <vt:lpstr>PowerPoint Presentation</vt:lpstr>
    </vt:vector>
  </TitlesOfParts>
  <Company>Seattle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 2017 10 Eng, Jordan H 06627962</dc:creator>
  <cp:lastModifiedBy>ROS 2017 10 Eng, Jordan H 06627962</cp:lastModifiedBy>
  <cp:revision>16</cp:revision>
  <dcterms:created xsi:type="dcterms:W3CDTF">2015-05-27T17:50:41Z</dcterms:created>
  <dcterms:modified xsi:type="dcterms:W3CDTF">2015-05-29T19:03:50Z</dcterms:modified>
</cp:coreProperties>
</file>