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60" r:id="rId2"/>
    <p:sldMasterId id="2147483669" r:id="rId3"/>
  </p:sldMasterIdLst>
  <p:notesMasterIdLst>
    <p:notesMasterId r:id="rId29"/>
  </p:notesMasterIdLst>
  <p:handoutMasterIdLst>
    <p:handoutMasterId r:id="rId30"/>
  </p:handoutMasterIdLst>
  <p:sldIdLst>
    <p:sldId id="256" r:id="rId4"/>
    <p:sldId id="277" r:id="rId5"/>
    <p:sldId id="278" r:id="rId6"/>
    <p:sldId id="307" r:id="rId7"/>
    <p:sldId id="287" r:id="rId8"/>
    <p:sldId id="288" r:id="rId9"/>
    <p:sldId id="285" r:id="rId10"/>
    <p:sldId id="282" r:id="rId11"/>
    <p:sldId id="301" r:id="rId12"/>
    <p:sldId id="300" r:id="rId13"/>
    <p:sldId id="302" r:id="rId14"/>
    <p:sldId id="311" r:id="rId15"/>
    <p:sldId id="312" r:id="rId16"/>
    <p:sldId id="303" r:id="rId17"/>
    <p:sldId id="306" r:id="rId18"/>
    <p:sldId id="313" r:id="rId19"/>
    <p:sldId id="304" r:id="rId20"/>
    <p:sldId id="314" r:id="rId21"/>
    <p:sldId id="305" r:id="rId22"/>
    <p:sldId id="315" r:id="rId23"/>
    <p:sldId id="308" r:id="rId24"/>
    <p:sldId id="310" r:id="rId25"/>
    <p:sldId id="309" r:id="rId26"/>
    <p:sldId id="290" r:id="rId27"/>
    <p:sldId id="26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4D4"/>
    <a:srgbClr val="D9D9D9"/>
    <a:srgbClr val="DDDDDD"/>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31" autoAdjust="0"/>
    <p:restoredTop sz="72900" autoAdjust="0"/>
  </p:normalViewPr>
  <p:slideViewPr>
    <p:cSldViewPr snapToGrid="0" snapToObjects="1">
      <p:cViewPr varScale="1">
        <p:scale>
          <a:sx n="87" d="100"/>
          <a:sy n="87" d="100"/>
        </p:scale>
        <p:origin x="16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DA957C-7086-1842-946C-72BD2CF399EC}" type="datetimeFigureOut">
              <a:rPr lang="en-US" smtClean="0"/>
              <a:t>5/29/2018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BD61E-340F-1A44-BA3D-B0D6A70F97E7}" type="slidenum">
              <a:rPr lang="en-US" smtClean="0"/>
              <a:t>‹#›</a:t>
            </a:fld>
            <a:endParaRPr lang="en-US"/>
          </a:p>
        </p:txBody>
      </p:sp>
    </p:spTree>
    <p:extLst>
      <p:ext uri="{BB962C8B-B14F-4D97-AF65-F5344CB8AC3E}">
        <p14:creationId xmlns:p14="http://schemas.microsoft.com/office/powerpoint/2010/main" val="4101039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1864D-C487-214F-A400-C44094BF6C4B}" type="datetimeFigureOut">
              <a:rPr lang="en-US" smtClean="0"/>
              <a:t>5/29/2018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C0B09A-6706-1944-A37A-3010484C8750}" type="slidenum">
              <a:rPr lang="en-US" smtClean="0"/>
              <a:t>‹#›</a:t>
            </a:fld>
            <a:endParaRPr lang="en-US"/>
          </a:p>
        </p:txBody>
      </p:sp>
    </p:spTree>
    <p:extLst>
      <p:ext uri="{BB962C8B-B14F-4D97-AF65-F5344CB8AC3E}">
        <p14:creationId xmlns:p14="http://schemas.microsoft.com/office/powerpoint/2010/main" val="14243437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a few preliminary cuts of data collected right before the 2016 election. Emerges out of a data we presented at AEJMC conference early August that focused more on third person effects.</a:t>
            </a:r>
          </a:p>
          <a:p>
            <a:r>
              <a:rPr lang="en-US" dirty="0"/>
              <a:t> </a:t>
            </a:r>
          </a:p>
          <a:p>
            <a:r>
              <a:rPr lang="en-US" dirty="0"/>
              <a:t>This paper focuses on two core research questions:</a:t>
            </a:r>
          </a:p>
          <a:p>
            <a:pPr marL="228600" indent="-228600">
              <a:buAutoNum type="arabicParenR"/>
            </a:pPr>
            <a:r>
              <a:rPr lang="en-US" dirty="0"/>
              <a:t>Can we find evidence of a relative hostile media perceptions in poll reports in the lead up to the 2016 election?</a:t>
            </a:r>
          </a:p>
          <a:p>
            <a:pPr marL="0" indent="0">
              <a:buNone/>
            </a:pPr>
            <a:r>
              <a:rPr lang="en-US" dirty="0"/>
              <a:t>2)   What kinds of psychological traits and/or beliefs are associated with perceptions of bias against the candidates?</a:t>
            </a:r>
          </a:p>
          <a:p>
            <a:endParaRPr lang="en-US" dirty="0"/>
          </a:p>
        </p:txBody>
      </p:sp>
      <p:sp>
        <p:nvSpPr>
          <p:cNvPr id="4" name="Slide Number Placeholder 3"/>
          <p:cNvSpPr>
            <a:spLocks noGrp="1"/>
          </p:cNvSpPr>
          <p:nvPr>
            <p:ph type="sldNum" sz="quarter" idx="10"/>
          </p:nvPr>
        </p:nvSpPr>
        <p:spPr/>
        <p:txBody>
          <a:bodyPr/>
          <a:lstStyle/>
          <a:p>
            <a:fld id="{55C0B09A-6706-1944-A37A-3010484C8750}" type="slidenum">
              <a:rPr lang="en-US" smtClean="0"/>
              <a:t>1</a:t>
            </a:fld>
            <a:endParaRPr lang="en-US"/>
          </a:p>
        </p:txBody>
      </p:sp>
    </p:spTree>
    <p:extLst>
      <p:ext uri="{BB962C8B-B14F-4D97-AF65-F5344CB8AC3E}">
        <p14:creationId xmlns:p14="http://schemas.microsoft.com/office/powerpoint/2010/main" val="198829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a:t>
            </a:r>
          </a:p>
          <a:p>
            <a:pPr marL="171450" indent="-171450">
              <a:buFontTx/>
              <a:buChar char="-"/>
            </a:pPr>
            <a:r>
              <a:rPr lang="en-US" dirty="0"/>
              <a:t>Mentioned in the introduction, not exactly generalizable.</a:t>
            </a:r>
          </a:p>
          <a:p>
            <a:pPr marL="171450" indent="-171450">
              <a:buFontTx/>
              <a:buChar char="-"/>
            </a:pPr>
            <a:r>
              <a:rPr lang="en-US" dirty="0"/>
              <a:t>Battle ground state differences can potentially influence the results, but we felt confident in our general findings</a:t>
            </a:r>
          </a:p>
          <a:p>
            <a:pPr marL="171450" indent="-171450">
              <a:buFontTx/>
              <a:buChar char="-"/>
            </a:pPr>
            <a:r>
              <a:rPr lang="en-US" dirty="0"/>
              <a:t>Joanne Miller and colleagues at Minnesota have shown that variables like political knowledge and political trust may influence the relationship between conspiracy endorsement and Democrats and Republicans.</a:t>
            </a:r>
          </a:p>
          <a:p>
            <a:pPr marL="171450" indent="-171450">
              <a:buFontTx/>
              <a:buChar char="-"/>
            </a:pPr>
            <a:r>
              <a:rPr lang="en-US" dirty="0"/>
              <a:t>Magical thinking measurements are incomplete – there is a large literature on superstitious beliefs and other psychological indicators of magical thinking (Paul </a:t>
            </a:r>
            <a:r>
              <a:rPr lang="en-US" dirty="0" err="1"/>
              <a:t>Rozin</a:t>
            </a:r>
            <a:r>
              <a:rPr lang="en-US" dirty="0"/>
              <a:t> and Carroll </a:t>
            </a:r>
            <a:r>
              <a:rPr lang="en-US" dirty="0" err="1"/>
              <a:t>Nemeroff</a:t>
            </a:r>
            <a:r>
              <a:rPr lang="en-US" dirty="0"/>
              <a:t>, Eugene </a:t>
            </a:r>
            <a:r>
              <a:rPr lang="en-US" dirty="0" err="1"/>
              <a:t>Subbotsky</a:t>
            </a:r>
            <a:r>
              <a:rPr lang="en-US" dirty="0"/>
              <a:t>, and others). More qualitative work is also necessary, but this provides some evidence of political </a:t>
            </a:r>
          </a:p>
        </p:txBody>
      </p:sp>
      <p:sp>
        <p:nvSpPr>
          <p:cNvPr id="4" name="Slide Number Placeholder 3"/>
          <p:cNvSpPr>
            <a:spLocks noGrp="1"/>
          </p:cNvSpPr>
          <p:nvPr>
            <p:ph type="sldNum" sz="quarter" idx="10"/>
          </p:nvPr>
        </p:nvSpPr>
        <p:spPr/>
        <p:txBody>
          <a:bodyPr/>
          <a:lstStyle/>
          <a:p>
            <a:fld id="{55C0B09A-6706-1944-A37A-3010484C8750}" type="slidenum">
              <a:rPr lang="en-US" smtClean="0"/>
              <a:t>24</a:t>
            </a:fld>
            <a:endParaRPr lang="en-US"/>
          </a:p>
        </p:txBody>
      </p:sp>
    </p:spTree>
    <p:extLst>
      <p:ext uri="{BB962C8B-B14F-4D97-AF65-F5344CB8AC3E}">
        <p14:creationId xmlns:p14="http://schemas.microsoft.com/office/powerpoint/2010/main" val="365787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0B09A-6706-1944-A37A-3010484C8750}" type="slidenum">
              <a:rPr lang="en-US" smtClean="0"/>
              <a:t>2</a:t>
            </a:fld>
            <a:endParaRPr lang="en-US"/>
          </a:p>
        </p:txBody>
      </p:sp>
    </p:spTree>
    <p:extLst>
      <p:ext uri="{BB962C8B-B14F-4D97-AF65-F5344CB8AC3E}">
        <p14:creationId xmlns:p14="http://schemas.microsoft.com/office/powerpoint/2010/main" val="295803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summarize, our delineation of magic is comprised of the following elements:</a:t>
            </a:r>
          </a:p>
          <a:p>
            <a:r>
              <a:rPr lang="en-US" sz="1200" kern="1200" dirty="0">
                <a:solidFill>
                  <a:schemeClr val="tx1"/>
                </a:solidFill>
                <a:effectLst/>
                <a:latin typeface="+mn-lt"/>
                <a:ea typeface="+mn-ea"/>
                <a:cs typeface="+mn-cs"/>
              </a:rPr>
              <a:t>1. Magic is an intuitive, and possibly universal, aspect of human thinking. As corollaries, (a) magic is defined in terms of a belief or set of related beliefs, and (b) these beliefs may be held at different levels of explicitness, ranging from spontaneous, vague, "as if" feelings, all the way to explicit, culturally taught beliefs.</a:t>
            </a:r>
          </a:p>
          <a:p>
            <a:r>
              <a:rPr lang="en-US" sz="1200" kern="1200" dirty="0">
                <a:solidFill>
                  <a:schemeClr val="tx1"/>
                </a:solidFill>
                <a:effectLst/>
                <a:latin typeface="+mn-lt"/>
                <a:ea typeface="+mn-ea"/>
                <a:cs typeface="+mn-cs"/>
              </a:rPr>
              <a:t>2. Magic generally does not make sense in terms of the contemporary understanding of science.</a:t>
            </a:r>
          </a:p>
          <a:p>
            <a:r>
              <a:rPr lang="en-US" sz="1200" kern="1200" dirty="0">
                <a:solidFill>
                  <a:schemeClr val="tx1"/>
                </a:solidFill>
                <a:effectLst/>
                <a:latin typeface="+mn-lt"/>
                <a:ea typeface="+mn-ea"/>
                <a:cs typeface="+mn-cs"/>
              </a:rPr>
              <a:t>3. Magic typically relies on subjective evidence and involves the assumption - whether explicit or implicit - of correspondence or conflation between the subjective, internal world and the world of reality.</a:t>
            </a:r>
          </a:p>
          <a:p>
            <a:r>
              <a:rPr lang="en-US" sz="1200" kern="1200" dirty="0">
                <a:solidFill>
                  <a:schemeClr val="tx1"/>
                </a:solidFill>
                <a:effectLst/>
                <a:latin typeface="+mn-lt"/>
                <a:ea typeface="+mn-ea"/>
                <a:cs typeface="+mn-cs"/>
              </a:rPr>
              <a:t>4. Magic may serve important functions (e.g., cognitive, emotional, social, or adaptive functions.)</a:t>
            </a:r>
          </a:p>
          <a:p>
            <a:r>
              <a:rPr lang="en-US" sz="1200" kern="1200" dirty="0">
                <a:solidFill>
                  <a:schemeClr val="tx1"/>
                </a:solidFill>
                <a:effectLst/>
                <a:latin typeface="+mn-lt"/>
                <a:ea typeface="+mn-ea"/>
                <a:cs typeface="+mn-cs"/>
              </a:rPr>
              <a:t>5. Magic in its most prototypical form involves the sympathetic principles of similarity and contagion, and the notion of an imperceptible force (essence) that drives, carries, or provides the mechanism for effects.”</a:t>
            </a:r>
          </a:p>
          <a:p>
            <a:r>
              <a:rPr lang="en-US" sz="1200" kern="1200" dirty="0" err="1">
                <a:solidFill>
                  <a:schemeClr val="tx1"/>
                </a:solidFill>
                <a:effectLst/>
                <a:latin typeface="+mn-lt"/>
                <a:ea typeface="+mn-ea"/>
                <a:cs typeface="+mn-cs"/>
              </a:rPr>
              <a:t>Nemeroff</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Rozin</a:t>
            </a:r>
            <a:endParaRPr lang="en-US" sz="1200" kern="1200" dirty="0">
              <a:solidFill>
                <a:schemeClr val="tx1"/>
              </a:solidFill>
              <a:effectLst/>
              <a:latin typeface="+mn-lt"/>
              <a:ea typeface="+mn-ea"/>
              <a:cs typeface="+mn-cs"/>
            </a:endParaRPr>
          </a:p>
          <a:p>
            <a:pPr marL="0" indent="0">
              <a:buFontTx/>
              <a:buNone/>
            </a:pPr>
            <a:endParaRPr lang="en-US" sz="1200" dirty="0"/>
          </a:p>
          <a:p>
            <a:pPr marL="0" indent="0">
              <a:buFontTx/>
              <a:buNone/>
            </a:pPr>
            <a:endParaRPr lang="en-US" sz="1200" dirty="0"/>
          </a:p>
          <a:p>
            <a:pPr marL="0" indent="0">
              <a:buFontTx/>
              <a:buNone/>
            </a:pPr>
            <a:r>
              <a:rPr lang="en-US" sz="1200" b="0" i="0" u="none" strike="noStrike" kern="1200" dirty="0">
                <a:solidFill>
                  <a:schemeClr val="tx1"/>
                </a:solidFill>
                <a:effectLst/>
                <a:latin typeface="+mn-lt"/>
                <a:ea typeface="+mn-ea"/>
                <a:cs typeface="+mn-cs"/>
              </a:rPr>
              <a:t>“When we refer to magical thinking, we are referring to a tendency to make causal attributions to unobservable forces. For a belief to be magical, it must point to some invisible power, whether it is luck, God, or the Illuminati, that makes things happen. Of course, simply believing in unobservable forces doesn’t make a belief magical—their are plenty of scientific theories that refer to things we can’t observe, like Dark Matter in physics. Rather, for a belief to be magical it must also contradict an alternative explanation that is based on observable phenomena. Magical thinkers not only assume that hidden, invisible powers are behind much of what happens in the world, but that this explanation is more correct than an empirical one." p. 15-16</a:t>
            </a:r>
            <a:r>
              <a:rPr lang="en-US" dirty="0"/>
              <a:t>  EO</a:t>
            </a:r>
          </a:p>
          <a:p>
            <a:pPr marL="0" indent="0">
              <a:buFontTx/>
              <a:buNone/>
            </a:pPr>
            <a:endParaRPr lang="en-US" sz="1200" dirty="0"/>
          </a:p>
          <a:p>
            <a:pPr marL="0" indent="0">
              <a:buFontTx/>
              <a:buNone/>
            </a:pPr>
            <a:endParaRPr lang="en-US" sz="1200" dirty="0"/>
          </a:p>
          <a:p>
            <a:endParaRPr lang="en-US" dirty="0"/>
          </a:p>
        </p:txBody>
      </p:sp>
      <p:sp>
        <p:nvSpPr>
          <p:cNvPr id="4" name="Slide Number Placeholder 3"/>
          <p:cNvSpPr>
            <a:spLocks noGrp="1"/>
          </p:cNvSpPr>
          <p:nvPr>
            <p:ph type="sldNum" sz="quarter" idx="10"/>
          </p:nvPr>
        </p:nvSpPr>
        <p:spPr/>
        <p:txBody>
          <a:bodyPr/>
          <a:lstStyle/>
          <a:p>
            <a:fld id="{55C0B09A-6706-1944-A37A-3010484C8750}" type="slidenum">
              <a:rPr lang="en-US" smtClean="0"/>
              <a:t>3</a:t>
            </a:fld>
            <a:endParaRPr lang="en-US"/>
          </a:p>
        </p:txBody>
      </p:sp>
    </p:spTree>
    <p:extLst>
      <p:ext uri="{BB962C8B-B14F-4D97-AF65-F5344CB8AC3E}">
        <p14:creationId xmlns:p14="http://schemas.microsoft.com/office/powerpoint/2010/main" val="269988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dirty="0"/>
          </a:p>
          <a:p>
            <a:pPr marL="0" indent="0">
              <a:buFontTx/>
              <a:buNone/>
            </a:pPr>
            <a:endParaRPr lang="en-US" sz="1200" dirty="0"/>
          </a:p>
          <a:p>
            <a:endParaRPr lang="en-US" dirty="0"/>
          </a:p>
        </p:txBody>
      </p:sp>
      <p:sp>
        <p:nvSpPr>
          <p:cNvPr id="4" name="Slide Number Placeholder 3"/>
          <p:cNvSpPr>
            <a:spLocks noGrp="1"/>
          </p:cNvSpPr>
          <p:nvPr>
            <p:ph type="sldNum" sz="quarter" idx="10"/>
          </p:nvPr>
        </p:nvSpPr>
        <p:spPr/>
        <p:txBody>
          <a:bodyPr/>
          <a:lstStyle/>
          <a:p>
            <a:fld id="{55C0B09A-6706-1944-A37A-3010484C8750}" type="slidenum">
              <a:rPr lang="en-US" smtClean="0"/>
              <a:t>4</a:t>
            </a:fld>
            <a:endParaRPr lang="en-US"/>
          </a:p>
        </p:txBody>
      </p:sp>
    </p:spTree>
    <p:extLst>
      <p:ext uri="{BB962C8B-B14F-4D97-AF65-F5344CB8AC3E}">
        <p14:creationId xmlns:p14="http://schemas.microsoft.com/office/powerpoint/2010/main" val="411952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0B09A-6706-1944-A37A-3010484C8750}" type="slidenum">
              <a:rPr lang="en-US" smtClean="0"/>
              <a:t>5</a:t>
            </a:fld>
            <a:endParaRPr lang="en-US"/>
          </a:p>
        </p:txBody>
      </p:sp>
    </p:spTree>
    <p:extLst>
      <p:ext uri="{BB962C8B-B14F-4D97-AF65-F5344CB8AC3E}">
        <p14:creationId xmlns:p14="http://schemas.microsoft.com/office/powerpoint/2010/main" val="2410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election news attention and election interest.</a:t>
            </a:r>
          </a:p>
        </p:txBody>
      </p:sp>
      <p:sp>
        <p:nvSpPr>
          <p:cNvPr id="4" name="Slide Number Placeholder 3"/>
          <p:cNvSpPr>
            <a:spLocks noGrp="1"/>
          </p:cNvSpPr>
          <p:nvPr>
            <p:ph type="sldNum" sz="quarter" idx="10"/>
          </p:nvPr>
        </p:nvSpPr>
        <p:spPr/>
        <p:txBody>
          <a:bodyPr/>
          <a:lstStyle/>
          <a:p>
            <a:fld id="{55C0B09A-6706-1944-A37A-3010484C8750}" type="slidenum">
              <a:rPr lang="en-US" smtClean="0"/>
              <a:t>6</a:t>
            </a:fld>
            <a:endParaRPr lang="en-US"/>
          </a:p>
        </p:txBody>
      </p:sp>
    </p:spTree>
    <p:extLst>
      <p:ext uri="{BB962C8B-B14F-4D97-AF65-F5344CB8AC3E}">
        <p14:creationId xmlns:p14="http://schemas.microsoft.com/office/powerpoint/2010/main" val="192186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0B09A-6706-1944-A37A-3010484C8750}" type="slidenum">
              <a:rPr lang="en-US" smtClean="0"/>
              <a:t>10</a:t>
            </a:fld>
            <a:endParaRPr lang="en-US"/>
          </a:p>
        </p:txBody>
      </p:sp>
    </p:spTree>
    <p:extLst>
      <p:ext uri="{BB962C8B-B14F-4D97-AF65-F5344CB8AC3E}">
        <p14:creationId xmlns:p14="http://schemas.microsoft.com/office/powerpoint/2010/main" val="323770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bias - </a:t>
            </a:r>
          </a:p>
        </p:txBody>
      </p:sp>
      <p:sp>
        <p:nvSpPr>
          <p:cNvPr id="4" name="Slide Number Placeholder 3"/>
          <p:cNvSpPr>
            <a:spLocks noGrp="1"/>
          </p:cNvSpPr>
          <p:nvPr>
            <p:ph type="sldNum" sz="quarter" idx="10"/>
          </p:nvPr>
        </p:nvSpPr>
        <p:spPr/>
        <p:txBody>
          <a:bodyPr/>
          <a:lstStyle/>
          <a:p>
            <a:fld id="{55C0B09A-6706-1944-A37A-3010484C8750}" type="slidenum">
              <a:rPr lang="en-US" smtClean="0"/>
              <a:t>14</a:t>
            </a:fld>
            <a:endParaRPr lang="en-US"/>
          </a:p>
        </p:txBody>
      </p:sp>
    </p:spTree>
    <p:extLst>
      <p:ext uri="{BB962C8B-B14F-4D97-AF65-F5344CB8AC3E}">
        <p14:creationId xmlns:p14="http://schemas.microsoft.com/office/powerpoint/2010/main" val="342551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0B09A-6706-1944-A37A-3010484C8750}" type="slidenum">
              <a:rPr lang="en-US" smtClean="0"/>
              <a:t>15</a:t>
            </a:fld>
            <a:endParaRPr lang="en-US"/>
          </a:p>
        </p:txBody>
      </p:sp>
    </p:spTree>
    <p:extLst>
      <p:ext uri="{BB962C8B-B14F-4D97-AF65-F5344CB8AC3E}">
        <p14:creationId xmlns:p14="http://schemas.microsoft.com/office/powerpoint/2010/main" val="903381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4" name="Picture 3" descr="WISC_GEOMETRIC PATTERN_bottom.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029200"/>
            <a:ext cx="9144000" cy="1828800"/>
          </a:xfrm>
          <a:prstGeom prst="rect">
            <a:avLst/>
          </a:prstGeom>
        </p:spPr>
      </p:pic>
      <p:pic>
        <p:nvPicPr>
          <p:cNvPr id="5" name="Picture 4" descr="uwlogo_web_sm_ctr.png"/>
          <p:cNvPicPr>
            <a:picLocks noChangeAspect="1"/>
          </p:cNvPicPr>
          <p:nvPr userDrawn="1"/>
        </p:nvPicPr>
        <p:blipFill rotWithShape="1">
          <a:blip r:embed="rId3">
            <a:extLst>
              <a:ext uri="{28A0092B-C50C-407E-A947-70E740481C1C}">
                <a14:useLocalDpi xmlns:a14="http://schemas.microsoft.com/office/drawing/2010/main" val="0"/>
              </a:ext>
            </a:extLst>
          </a:blip>
          <a:srcRect l="34584" r="34920" b="32370"/>
          <a:stretch/>
        </p:blipFill>
        <p:spPr>
          <a:xfrm>
            <a:off x="4079849" y="2257911"/>
            <a:ext cx="798034" cy="1185484"/>
          </a:xfrm>
          <a:prstGeom prst="rect">
            <a:avLst/>
          </a:prstGeom>
        </p:spPr>
      </p:pic>
    </p:spTree>
    <p:extLst>
      <p:ext uri="{BB962C8B-B14F-4D97-AF65-F5344CB8AC3E}">
        <p14:creationId xmlns:p14="http://schemas.microsoft.com/office/powerpoint/2010/main" val="392792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MOSAIC + COPY">
    <p:spTree>
      <p:nvGrpSpPr>
        <p:cNvPr id="1" name=""/>
        <p:cNvGrpSpPr/>
        <p:nvPr/>
      </p:nvGrpSpPr>
      <p:grpSpPr>
        <a:xfrm>
          <a:off x="0" y="0"/>
          <a:ext cx="0" cy="0"/>
          <a:chOff x="0" y="0"/>
          <a:chExt cx="0" cy="0"/>
        </a:xfrm>
      </p:grpSpPr>
      <p:sp>
        <p:nvSpPr>
          <p:cNvPr id="7" name="Text Placeholder 6"/>
          <p:cNvSpPr>
            <a:spLocks noGrp="1"/>
          </p:cNvSpPr>
          <p:nvPr>
            <p:ph type="body" sz="quarter" idx="14" hasCustomPrompt="1"/>
          </p:nvPr>
        </p:nvSpPr>
        <p:spPr>
          <a:xfrm>
            <a:off x="668338" y="2963345"/>
            <a:ext cx="3394075" cy="2785522"/>
          </a:xfrm>
          <a:prstGeom prst="rect">
            <a:avLst/>
          </a:prstGeom>
        </p:spPr>
        <p:txBody>
          <a:bodyPr vert="horz"/>
          <a:lstStyle>
            <a:lvl1pPr marL="0" indent="0">
              <a:lnSpc>
                <a:spcPct val="150000"/>
              </a:lnSpc>
              <a:buNone/>
              <a:defRPr sz="1200" b="0" i="0" baseline="0">
                <a:solidFill>
                  <a:schemeClr val="tx1">
                    <a:lumMod val="95000"/>
                    <a:lumOff val="5000"/>
                  </a:schemeClr>
                </a:solidFill>
                <a:latin typeface="Arial"/>
                <a:cs typeface="Arial"/>
              </a:defRPr>
            </a:lvl1pPr>
          </a:lstStyle>
          <a:p>
            <a:pPr lvl="0"/>
            <a:r>
              <a:rPr lang="en-US" dirty="0"/>
              <a:t>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Duis</a:t>
            </a:r>
            <a:r>
              <a:rPr lang="en-US" dirty="0"/>
              <a:t> </a:t>
            </a:r>
            <a:r>
              <a:rPr lang="en-US" dirty="0" err="1"/>
              <a:t>faucibus</a:t>
            </a:r>
            <a:r>
              <a:rPr lang="en-US" dirty="0"/>
              <a:t> </a:t>
            </a:r>
            <a:r>
              <a:rPr lang="en-US" dirty="0" err="1"/>
              <a:t>massa</a:t>
            </a:r>
            <a:r>
              <a:rPr lang="en-US" dirty="0"/>
              <a:t> magna, </a:t>
            </a:r>
            <a:r>
              <a:rPr lang="en-US" dirty="0" err="1"/>
              <a:t>vel</a:t>
            </a:r>
            <a:r>
              <a:rPr lang="en-US" dirty="0"/>
              <a:t> </a:t>
            </a:r>
            <a:r>
              <a:rPr lang="en-US" dirty="0" err="1"/>
              <a:t>egestas</a:t>
            </a:r>
            <a:r>
              <a:rPr lang="en-US" dirty="0"/>
              <a:t> nisi </a:t>
            </a:r>
            <a:r>
              <a:rPr lang="en-US" dirty="0" err="1"/>
              <a:t>gravida</a:t>
            </a:r>
            <a:r>
              <a:rPr lang="en-US" dirty="0"/>
              <a:t> vel. </a:t>
            </a:r>
            <a:r>
              <a:rPr lang="en-US" dirty="0" err="1"/>
              <a:t>Proin</a:t>
            </a:r>
            <a:r>
              <a:rPr lang="en-US" dirty="0"/>
              <a:t> </a:t>
            </a:r>
            <a:r>
              <a:rPr lang="en-US" dirty="0" err="1"/>
              <a:t>quis</a:t>
            </a:r>
            <a:r>
              <a:rPr lang="en-US" dirty="0"/>
              <a:t> </a:t>
            </a:r>
            <a:r>
              <a:rPr lang="en-US" dirty="0" err="1"/>
              <a:t>aliquam</a:t>
            </a:r>
            <a:r>
              <a:rPr lang="en-US" dirty="0"/>
              <a:t> </a:t>
            </a:r>
            <a:r>
              <a:rPr lang="en-US" dirty="0" err="1"/>
              <a:t>elit</a:t>
            </a:r>
            <a:r>
              <a:rPr lang="en-US" dirty="0"/>
              <a:t>, </a:t>
            </a:r>
            <a:r>
              <a:rPr lang="en-US" dirty="0" err="1"/>
              <a:t>malesuada</a:t>
            </a:r>
            <a:r>
              <a:rPr lang="en-US" dirty="0"/>
              <a:t> </a:t>
            </a:r>
            <a:r>
              <a:rPr lang="en-US" dirty="0" err="1"/>
              <a:t>rutrum</a:t>
            </a:r>
            <a:r>
              <a:rPr lang="en-US" dirty="0"/>
              <a:t> </a:t>
            </a:r>
            <a:r>
              <a:rPr lang="en-US" dirty="0" err="1"/>
              <a:t>risus</a:t>
            </a:r>
            <a:r>
              <a:rPr lang="en-US" dirty="0"/>
              <a:t>. 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Duis</a:t>
            </a:r>
            <a:r>
              <a:rPr lang="en-US" dirty="0"/>
              <a:t> </a:t>
            </a:r>
            <a:r>
              <a:rPr lang="en-US" dirty="0" err="1"/>
              <a:t>faucibus</a:t>
            </a:r>
            <a:r>
              <a:rPr lang="en-US" dirty="0"/>
              <a:t> </a:t>
            </a:r>
            <a:r>
              <a:rPr lang="en-US" dirty="0" err="1"/>
              <a:t>massa</a:t>
            </a:r>
            <a:r>
              <a:rPr lang="en-US" dirty="0"/>
              <a:t> magna, </a:t>
            </a:r>
            <a:r>
              <a:rPr lang="en-US" dirty="0" err="1"/>
              <a:t>vel</a:t>
            </a:r>
            <a:r>
              <a:rPr lang="en-US" dirty="0"/>
              <a:t> </a:t>
            </a:r>
            <a:r>
              <a:rPr lang="en-US" dirty="0" err="1"/>
              <a:t>egestas</a:t>
            </a:r>
            <a:r>
              <a:rPr lang="en-US" dirty="0"/>
              <a:t> nisi </a:t>
            </a:r>
            <a:r>
              <a:rPr lang="en-US" dirty="0" err="1"/>
              <a:t>gravida</a:t>
            </a:r>
            <a:r>
              <a:rPr lang="en-US" dirty="0"/>
              <a:t> vel. </a:t>
            </a:r>
          </a:p>
          <a:p>
            <a:pPr lvl="0"/>
            <a:endParaRPr lang="en-US" dirty="0"/>
          </a:p>
        </p:txBody>
      </p:sp>
      <p:sp>
        <p:nvSpPr>
          <p:cNvPr id="22" name="Text Placeholder 9"/>
          <p:cNvSpPr>
            <a:spLocks noGrp="1"/>
          </p:cNvSpPr>
          <p:nvPr>
            <p:ph type="body" sz="quarter" idx="13" hasCustomPrompt="1"/>
          </p:nvPr>
        </p:nvSpPr>
        <p:spPr>
          <a:xfrm>
            <a:off x="397934" y="219077"/>
            <a:ext cx="4757729" cy="338137"/>
          </a:xfrm>
          <a:prstGeom prst="rect">
            <a:avLst/>
          </a:prstGeom>
        </p:spPr>
        <p:txBody>
          <a:bodyPr vert="horz" anchor="ctr" anchorCtr="0"/>
          <a:lstStyle>
            <a:lvl1pPr marL="0" indent="0">
              <a:spcBef>
                <a:spcPts val="0"/>
              </a:spcBef>
              <a:buNone/>
              <a:defRPr sz="1000" b="0" i="0" baseline="0">
                <a:solidFill>
                  <a:schemeClr val="bg1">
                    <a:lumMod val="50000"/>
                  </a:schemeClr>
                </a:solidFill>
                <a:latin typeface="Arial"/>
                <a:cs typeface="Arial"/>
              </a:defRPr>
            </a:lvl1pPr>
          </a:lstStyle>
          <a:p>
            <a:pPr lvl="0"/>
            <a:r>
              <a:rPr lang="en-US" dirty="0"/>
              <a:t>TITLE OF PRESENTATION / TITLE OF PAGE</a:t>
            </a:r>
          </a:p>
        </p:txBody>
      </p:sp>
      <p:sp>
        <p:nvSpPr>
          <p:cNvPr id="24" name="Picture Placeholder 4"/>
          <p:cNvSpPr>
            <a:spLocks noGrp="1"/>
          </p:cNvSpPr>
          <p:nvPr>
            <p:ph type="pic" sz="quarter" idx="16"/>
          </p:nvPr>
        </p:nvSpPr>
        <p:spPr>
          <a:xfrm>
            <a:off x="5546003" y="1638765"/>
            <a:ext cx="2785533" cy="1726660"/>
          </a:xfrm>
          <a:prstGeom prst="rect">
            <a:avLst/>
          </a:prstGeom>
        </p:spPr>
        <p:txBody>
          <a:bodyPr vert="horz" anchor="b" anchorCtr="1"/>
          <a:lstStyle>
            <a:lvl1pPr marL="0" indent="0">
              <a:spcBef>
                <a:spcPts val="0"/>
              </a:spcBef>
              <a:buFontTx/>
              <a:buNone/>
              <a:defRPr sz="1200" baseline="0">
                <a:solidFill>
                  <a:schemeClr val="bg1"/>
                </a:solidFill>
                <a:latin typeface="Avenir Medium"/>
              </a:defRPr>
            </a:lvl1pPr>
          </a:lstStyle>
          <a:p>
            <a:endParaRPr lang="en-US" dirty="0"/>
          </a:p>
        </p:txBody>
      </p:sp>
      <p:sp>
        <p:nvSpPr>
          <p:cNvPr id="26" name="Picture Placeholder 4"/>
          <p:cNvSpPr>
            <a:spLocks noGrp="1"/>
          </p:cNvSpPr>
          <p:nvPr>
            <p:ph type="pic" sz="quarter" idx="17"/>
          </p:nvPr>
        </p:nvSpPr>
        <p:spPr>
          <a:xfrm>
            <a:off x="4648202" y="3514319"/>
            <a:ext cx="1752600" cy="2539348"/>
          </a:xfrm>
          <a:prstGeom prst="rect">
            <a:avLst/>
          </a:prstGeom>
        </p:spPr>
        <p:txBody>
          <a:bodyPr vert="horz" anchor="b" anchorCtr="1"/>
          <a:lstStyle>
            <a:lvl1pPr marL="0" indent="0">
              <a:spcBef>
                <a:spcPts val="0"/>
              </a:spcBef>
              <a:buFontTx/>
              <a:buNone/>
              <a:defRPr sz="1200" baseline="0">
                <a:solidFill>
                  <a:schemeClr val="bg1"/>
                </a:solidFill>
                <a:latin typeface="Avenir Medium"/>
              </a:defRPr>
            </a:lvl1pPr>
          </a:lstStyle>
          <a:p>
            <a:endParaRPr lang="en-US" dirty="0"/>
          </a:p>
        </p:txBody>
      </p:sp>
      <p:sp>
        <p:nvSpPr>
          <p:cNvPr id="28" name="Picture Placeholder 4"/>
          <p:cNvSpPr>
            <a:spLocks noGrp="1"/>
          </p:cNvSpPr>
          <p:nvPr>
            <p:ph type="pic" sz="quarter" idx="18"/>
          </p:nvPr>
        </p:nvSpPr>
        <p:spPr>
          <a:xfrm>
            <a:off x="6578938" y="3514319"/>
            <a:ext cx="1752600" cy="1328614"/>
          </a:xfrm>
          <a:prstGeom prst="rect">
            <a:avLst/>
          </a:prstGeom>
        </p:spPr>
        <p:txBody>
          <a:bodyPr vert="horz" anchor="b" anchorCtr="1"/>
          <a:lstStyle>
            <a:lvl1pPr marL="0" indent="0">
              <a:spcBef>
                <a:spcPts val="0"/>
              </a:spcBef>
              <a:buFontTx/>
              <a:buNone/>
              <a:defRPr sz="1200" baseline="0">
                <a:solidFill>
                  <a:schemeClr val="bg1"/>
                </a:solidFill>
                <a:latin typeface="Avenir Medium"/>
              </a:defRPr>
            </a:lvl1pPr>
          </a:lstStyle>
          <a:p>
            <a:endParaRPr lang="en-US" dirty="0"/>
          </a:p>
        </p:txBody>
      </p:sp>
      <p:sp>
        <p:nvSpPr>
          <p:cNvPr id="30" name="Text Placeholder 3"/>
          <p:cNvSpPr>
            <a:spLocks noGrp="1"/>
          </p:cNvSpPr>
          <p:nvPr>
            <p:ph type="body" sz="quarter" idx="19" hasCustomPrompt="1"/>
          </p:nvPr>
        </p:nvSpPr>
        <p:spPr>
          <a:xfrm>
            <a:off x="668338" y="2184281"/>
            <a:ext cx="3674533" cy="779064"/>
          </a:xfrm>
          <a:prstGeom prst="rect">
            <a:avLst/>
          </a:prstGeom>
        </p:spPr>
        <p:txBody>
          <a:bodyPr vert="horz"/>
          <a:lstStyle>
            <a:lvl1pPr marL="0" indent="0">
              <a:lnSpc>
                <a:spcPct val="100000"/>
              </a:lnSpc>
              <a:spcBef>
                <a:spcPts val="0"/>
              </a:spcBef>
              <a:buNone/>
              <a:defRPr sz="2400" b="1" i="0" baseline="0">
                <a:solidFill>
                  <a:schemeClr val="tx1">
                    <a:lumMod val="95000"/>
                    <a:lumOff val="5000"/>
                  </a:schemeClr>
                </a:solidFill>
                <a:latin typeface="Arial"/>
                <a:cs typeface="Arial"/>
              </a:defRPr>
            </a:lvl1pPr>
          </a:lstStyle>
          <a:p>
            <a:pPr lvl="0"/>
            <a:r>
              <a:rPr lang="en-US" dirty="0"/>
              <a:t>HEADLINE GOES HERE ON THIS SLIDE</a:t>
            </a:r>
          </a:p>
        </p:txBody>
      </p:sp>
      <p:sp>
        <p:nvSpPr>
          <p:cNvPr id="12"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187717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RGE IMAGE + HEADLINE">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397934" y="219077"/>
            <a:ext cx="4757729" cy="338137"/>
          </a:xfrm>
          <a:prstGeom prst="rect">
            <a:avLst/>
          </a:prstGeom>
        </p:spPr>
        <p:txBody>
          <a:bodyPr vert="horz" anchor="ctr" anchorCtr="0"/>
          <a:lstStyle>
            <a:lvl1pPr marL="0" indent="0">
              <a:spcBef>
                <a:spcPts val="0"/>
              </a:spcBef>
              <a:buNone/>
              <a:defRPr sz="1000" b="0" i="0" baseline="0">
                <a:solidFill>
                  <a:schemeClr val="bg1">
                    <a:lumMod val="50000"/>
                  </a:schemeClr>
                </a:solidFill>
                <a:latin typeface="Arial"/>
                <a:cs typeface="Arial"/>
              </a:defRPr>
            </a:lvl1pPr>
          </a:lstStyle>
          <a:p>
            <a:pPr lvl="0"/>
            <a:r>
              <a:rPr lang="en-US" dirty="0"/>
              <a:t>TITLE OF PRESENTATION / TITLE OF PAGE</a:t>
            </a:r>
          </a:p>
        </p:txBody>
      </p:sp>
      <p:sp>
        <p:nvSpPr>
          <p:cNvPr id="11" name="Text Placeholder 3"/>
          <p:cNvSpPr>
            <a:spLocks noGrp="1"/>
          </p:cNvSpPr>
          <p:nvPr>
            <p:ph type="body" sz="quarter" idx="19" hasCustomPrompt="1"/>
          </p:nvPr>
        </p:nvSpPr>
        <p:spPr>
          <a:xfrm>
            <a:off x="757766" y="829627"/>
            <a:ext cx="5952595" cy="1016106"/>
          </a:xfrm>
          <a:prstGeom prst="rect">
            <a:avLst/>
          </a:prstGeom>
        </p:spPr>
        <p:txBody>
          <a:bodyPr vert="horz" anchor="ctr" anchorCtr="0"/>
          <a:lstStyle>
            <a:lvl1pPr marL="0" indent="0">
              <a:lnSpc>
                <a:spcPct val="100000"/>
              </a:lnSpc>
              <a:spcBef>
                <a:spcPts val="0"/>
              </a:spcBef>
              <a:buNone/>
              <a:defRPr sz="2400" b="1" i="0" baseline="0">
                <a:solidFill>
                  <a:schemeClr val="tx1">
                    <a:lumMod val="95000"/>
                    <a:lumOff val="5000"/>
                  </a:schemeClr>
                </a:solidFill>
                <a:latin typeface="Arial"/>
                <a:cs typeface="Arial"/>
              </a:defRPr>
            </a:lvl1pPr>
          </a:lstStyle>
          <a:p>
            <a:pPr lvl="0"/>
            <a:r>
              <a:rPr lang="en-US" dirty="0"/>
              <a:t>HEADLINE GOES HERE ON THIS SLIDE</a:t>
            </a:r>
          </a:p>
        </p:txBody>
      </p:sp>
      <p:sp>
        <p:nvSpPr>
          <p:cNvPr id="13" name="Picture Placeholder 4"/>
          <p:cNvSpPr>
            <a:spLocks noGrp="1"/>
          </p:cNvSpPr>
          <p:nvPr>
            <p:ph type="pic" sz="quarter" idx="16"/>
          </p:nvPr>
        </p:nvSpPr>
        <p:spPr>
          <a:xfrm>
            <a:off x="876301" y="1845733"/>
            <a:ext cx="7455236" cy="4068698"/>
          </a:xfrm>
          <a:prstGeom prst="rect">
            <a:avLst/>
          </a:prstGeom>
        </p:spPr>
        <p:txBody>
          <a:bodyPr vert="horz" anchor="b" anchorCtr="1"/>
          <a:lstStyle>
            <a:lvl1pPr marL="0" indent="0">
              <a:spcBef>
                <a:spcPts val="0"/>
              </a:spcBef>
              <a:buFontTx/>
              <a:buNone/>
              <a:defRPr sz="1200" baseline="0">
                <a:solidFill>
                  <a:schemeClr val="bg1"/>
                </a:solidFill>
                <a:latin typeface="Avenir Medium"/>
              </a:defRPr>
            </a:lvl1pPr>
          </a:lstStyle>
          <a:p>
            <a:endParaRPr lang="en-US" dirty="0"/>
          </a:p>
        </p:txBody>
      </p:sp>
      <p:sp>
        <p:nvSpPr>
          <p:cNvPr id="7"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250966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t="12483" b="12483"/>
          <a:stretch/>
        </p:blipFill>
        <p:spPr>
          <a:xfrm>
            <a:off x="-12700" y="-12700"/>
            <a:ext cx="9156700" cy="6870700"/>
          </a:xfrm>
          <a:prstGeom prst="rect">
            <a:avLst/>
          </a:prstGeom>
        </p:spPr>
      </p:pic>
      <p:sp>
        <p:nvSpPr>
          <p:cNvPr id="16" name="Picture Placeholder 4"/>
          <p:cNvSpPr>
            <a:spLocks noGrp="1"/>
          </p:cNvSpPr>
          <p:nvPr>
            <p:ph type="pic" sz="quarter" idx="17" hasCustomPrompt="1"/>
          </p:nvPr>
        </p:nvSpPr>
        <p:spPr>
          <a:xfrm>
            <a:off x="0" y="-12700"/>
            <a:ext cx="9144000" cy="6858000"/>
          </a:xfrm>
          <a:prstGeom prst="rect">
            <a:avLst/>
          </a:prstGeom>
        </p:spPr>
        <p:txBody>
          <a:bodyPr vert="horz" anchor="b" anchorCtr="1"/>
          <a:lstStyle>
            <a:lvl1pPr marL="0" indent="0">
              <a:spcBef>
                <a:spcPts val="0"/>
              </a:spcBef>
              <a:buFontTx/>
              <a:buNone/>
              <a:defRPr sz="900" baseline="0">
                <a:solidFill>
                  <a:schemeClr val="bg1"/>
                </a:solidFill>
                <a:latin typeface="Avenir Medium"/>
              </a:defRPr>
            </a:lvl1pPr>
          </a:lstStyle>
          <a:p>
            <a:r>
              <a:rPr lang="en-US" dirty="0">
                <a:solidFill>
                  <a:schemeClr val="tx1"/>
                </a:solidFill>
              </a:rPr>
              <a:t>THIS SLIDE IS FOR FULL BLEED PHOTOGRAPHY. CLICK THE ICON BEHIND THE HEADLINE OR DRAG+DROP A PHOTO TO ADD AN IMAGE.</a:t>
            </a:r>
            <a:endParaRPr lang="en-US" dirty="0"/>
          </a:p>
        </p:txBody>
      </p:sp>
      <p:sp>
        <p:nvSpPr>
          <p:cNvPr id="17" name="Text Placeholder 3"/>
          <p:cNvSpPr>
            <a:spLocks noGrp="1"/>
          </p:cNvSpPr>
          <p:nvPr>
            <p:ph type="body" sz="quarter" idx="15" hasCustomPrompt="1"/>
          </p:nvPr>
        </p:nvSpPr>
        <p:spPr>
          <a:xfrm>
            <a:off x="796392" y="2550123"/>
            <a:ext cx="7239000" cy="1207773"/>
          </a:xfrm>
          <a:prstGeom prst="rect">
            <a:avLst/>
          </a:prstGeom>
        </p:spPr>
        <p:txBody>
          <a:bodyPr vert="horz"/>
          <a:lstStyle>
            <a:lvl1pPr marL="0" indent="0">
              <a:buNone/>
              <a:defRPr sz="4000" b="1" i="0" baseline="0">
                <a:solidFill>
                  <a:schemeClr val="tx1">
                    <a:lumMod val="95000"/>
                    <a:lumOff val="5000"/>
                  </a:schemeClr>
                </a:solidFill>
                <a:effectLst/>
                <a:latin typeface="Arial"/>
                <a:cs typeface="Arial"/>
              </a:defRPr>
            </a:lvl1pPr>
          </a:lstStyle>
          <a:p>
            <a:pPr lvl="0"/>
            <a:r>
              <a:rPr lang="en-US" dirty="0"/>
              <a:t>THE HEADLINE IS ON TOP OF THE IMAGE.</a:t>
            </a:r>
          </a:p>
        </p:txBody>
      </p:sp>
      <p:sp>
        <p:nvSpPr>
          <p:cNvPr id="8"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2970068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sp>
        <p:nvSpPr>
          <p:cNvPr id="8" name="Text Placeholder 3"/>
          <p:cNvSpPr>
            <a:spLocks noGrp="1"/>
          </p:cNvSpPr>
          <p:nvPr>
            <p:ph type="body" sz="quarter" idx="12" hasCustomPrompt="1"/>
          </p:nvPr>
        </p:nvSpPr>
        <p:spPr>
          <a:xfrm>
            <a:off x="786884" y="2738857"/>
            <a:ext cx="7332649" cy="1227667"/>
          </a:xfrm>
          <a:prstGeom prst="rect">
            <a:avLst/>
          </a:prstGeom>
        </p:spPr>
        <p:txBody>
          <a:bodyPr vert="horz"/>
          <a:lstStyle>
            <a:lvl1pPr marL="0" indent="0">
              <a:lnSpc>
                <a:spcPct val="100000"/>
              </a:lnSpc>
              <a:spcBef>
                <a:spcPts val="0"/>
              </a:spcBef>
              <a:buNone/>
              <a:defRPr sz="4000" b="1" i="0" baseline="0">
                <a:solidFill>
                  <a:schemeClr val="tx1">
                    <a:lumMod val="95000"/>
                    <a:lumOff val="5000"/>
                  </a:schemeClr>
                </a:solidFill>
                <a:latin typeface="Arial"/>
                <a:cs typeface="Arial"/>
              </a:defRPr>
            </a:lvl1pPr>
          </a:lstStyle>
          <a:p>
            <a:pPr lvl="0"/>
            <a:r>
              <a:rPr lang="en-US" dirty="0"/>
              <a:t>TITLE OF PRESENTATION GOES HERE</a:t>
            </a:r>
          </a:p>
        </p:txBody>
      </p:sp>
      <p:sp>
        <p:nvSpPr>
          <p:cNvPr id="9" name="Text Placeholder 8"/>
          <p:cNvSpPr>
            <a:spLocks noGrp="1"/>
          </p:cNvSpPr>
          <p:nvPr>
            <p:ph type="body" sz="quarter" idx="13" hasCustomPrompt="1"/>
          </p:nvPr>
        </p:nvSpPr>
        <p:spPr>
          <a:xfrm>
            <a:off x="783211" y="2492781"/>
            <a:ext cx="5445125" cy="237595"/>
          </a:xfrm>
          <a:prstGeom prst="rect">
            <a:avLst/>
          </a:prstGeom>
        </p:spPr>
        <p:txBody>
          <a:bodyPr vert="horz"/>
          <a:lstStyle>
            <a:lvl1pPr marL="0" indent="0">
              <a:spcBef>
                <a:spcPts val="0"/>
              </a:spcBef>
              <a:buNone/>
              <a:defRPr sz="1200" b="0" i="0" baseline="0">
                <a:solidFill>
                  <a:schemeClr val="tx1">
                    <a:lumMod val="95000"/>
                    <a:lumOff val="5000"/>
                  </a:schemeClr>
                </a:solidFill>
                <a:latin typeface="Arial"/>
                <a:cs typeface="Arial"/>
              </a:defRPr>
            </a:lvl1pPr>
          </a:lstStyle>
          <a:p>
            <a:pPr lvl="0"/>
            <a:r>
              <a:rPr lang="en-US" dirty="0"/>
              <a:t>UNIVERSITY OF WISCONSIN–MADISON</a:t>
            </a:r>
          </a:p>
        </p:txBody>
      </p:sp>
      <p:sp>
        <p:nvSpPr>
          <p:cNvPr id="11" name="Date Placeholder 3"/>
          <p:cNvSpPr txBox="1">
            <a:spLocks/>
          </p:cNvSpPr>
          <p:nvPr userDrawn="1"/>
        </p:nvSpPr>
        <p:spPr>
          <a:xfrm>
            <a:off x="876348" y="4614114"/>
            <a:ext cx="2133600" cy="203419"/>
          </a:xfrm>
          <a:prstGeom prst="rect">
            <a:avLst/>
          </a:prstGeom>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b="0" i="0" baseline="0" dirty="0">
                <a:solidFill>
                  <a:schemeClr val="tx1">
                    <a:lumMod val="75000"/>
                    <a:lumOff val="25000"/>
                  </a:schemeClr>
                </a:solidFill>
                <a:latin typeface="Arial"/>
                <a:cs typeface="Arial"/>
              </a:rPr>
              <a:t>March 3, 2016</a:t>
            </a:r>
          </a:p>
        </p:txBody>
      </p:sp>
      <p:pic>
        <p:nvPicPr>
          <p:cNvPr id="7" name="Picture 6" descr="WISC_GEOMETRIC PATTERN_bottom.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029200"/>
            <a:ext cx="9144000" cy="1828800"/>
          </a:xfrm>
          <a:prstGeom prst="rect">
            <a:avLst/>
          </a:prstGeom>
        </p:spPr>
      </p:pic>
      <p:pic>
        <p:nvPicPr>
          <p:cNvPr id="12" name="Picture 11" descr="uwlogo_web_sm_ctr.png"/>
          <p:cNvPicPr>
            <a:picLocks noChangeAspect="1"/>
          </p:cNvPicPr>
          <p:nvPr userDrawn="1"/>
        </p:nvPicPr>
        <p:blipFill rotWithShape="1">
          <a:blip r:embed="rId3">
            <a:extLst>
              <a:ext uri="{28A0092B-C50C-407E-A947-70E740481C1C}">
                <a14:useLocalDpi xmlns:a14="http://schemas.microsoft.com/office/drawing/2010/main" val="0"/>
              </a:ext>
            </a:extLst>
          </a:blip>
          <a:srcRect l="34584" r="34920" b="32370"/>
          <a:stretch/>
        </p:blipFill>
        <p:spPr>
          <a:xfrm>
            <a:off x="811199" y="1433964"/>
            <a:ext cx="545068" cy="809702"/>
          </a:xfrm>
          <a:prstGeom prst="rect">
            <a:avLst/>
          </a:prstGeom>
        </p:spPr>
      </p:pic>
    </p:spTree>
    <p:extLst>
      <p:ext uri="{BB962C8B-B14F-4D97-AF65-F5344CB8AC3E}">
        <p14:creationId xmlns:p14="http://schemas.microsoft.com/office/powerpoint/2010/main" val="551930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BASIC)">
    <p:spTree>
      <p:nvGrpSpPr>
        <p:cNvPr id="1" name=""/>
        <p:cNvGrpSpPr/>
        <p:nvPr/>
      </p:nvGrpSpPr>
      <p:grpSpPr>
        <a:xfrm>
          <a:off x="0" y="0"/>
          <a:ext cx="0" cy="0"/>
          <a:chOff x="0" y="0"/>
          <a:chExt cx="0" cy="0"/>
        </a:xfrm>
      </p:grpSpPr>
      <p:sp>
        <p:nvSpPr>
          <p:cNvPr id="17" name="Text Placeholder 3"/>
          <p:cNvSpPr>
            <a:spLocks noGrp="1"/>
          </p:cNvSpPr>
          <p:nvPr>
            <p:ph type="body" sz="quarter" idx="14" hasCustomPrompt="1"/>
          </p:nvPr>
        </p:nvSpPr>
        <p:spPr>
          <a:xfrm>
            <a:off x="2082802" y="2760139"/>
            <a:ext cx="4960938" cy="931862"/>
          </a:xfrm>
          <a:prstGeom prst="rect">
            <a:avLst/>
          </a:prstGeom>
        </p:spPr>
        <p:txBody>
          <a:bodyPr vert="horz" anchor="ctr" anchorCtr="1"/>
          <a:lstStyle>
            <a:lvl1pPr marL="0" indent="0" algn="ctr">
              <a:lnSpc>
                <a:spcPct val="100000"/>
              </a:lnSpc>
              <a:buNone/>
              <a:defRPr sz="2800" b="1" i="0" baseline="0">
                <a:solidFill>
                  <a:schemeClr val="tx1">
                    <a:lumMod val="95000"/>
                    <a:lumOff val="5000"/>
                  </a:schemeClr>
                </a:solidFill>
                <a:latin typeface="Arial"/>
                <a:cs typeface="Arial"/>
              </a:defRPr>
            </a:lvl1pPr>
          </a:lstStyle>
          <a:p>
            <a:pPr lvl="0"/>
            <a:r>
              <a:rPr lang="en-US" dirty="0"/>
              <a:t>SECTION TITLE</a:t>
            </a:r>
          </a:p>
        </p:txBody>
      </p:sp>
      <p:sp>
        <p:nvSpPr>
          <p:cNvPr id="5"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
        <p:nvSpPr>
          <p:cNvPr id="2" name="TextBox 1"/>
          <p:cNvSpPr txBox="1"/>
          <p:nvPr userDrawn="1"/>
        </p:nvSpPr>
        <p:spPr>
          <a:xfrm>
            <a:off x="-778933" y="14054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07907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8" name="Text Placeholder 3"/>
          <p:cNvSpPr>
            <a:spLocks noGrp="1"/>
          </p:cNvSpPr>
          <p:nvPr>
            <p:ph type="body" sz="quarter" idx="12" hasCustomPrompt="1"/>
          </p:nvPr>
        </p:nvSpPr>
        <p:spPr>
          <a:xfrm>
            <a:off x="786884" y="2738857"/>
            <a:ext cx="7332649" cy="1227667"/>
          </a:xfrm>
          <a:prstGeom prst="rect">
            <a:avLst/>
          </a:prstGeom>
        </p:spPr>
        <p:txBody>
          <a:bodyPr vert="horz" anchor="ctr" anchorCtr="0"/>
          <a:lstStyle>
            <a:lvl1pPr marL="0" indent="0">
              <a:lnSpc>
                <a:spcPct val="100000"/>
              </a:lnSpc>
              <a:spcBef>
                <a:spcPts val="0"/>
              </a:spcBef>
              <a:buNone/>
              <a:defRPr sz="4000" b="1" i="0" baseline="0">
                <a:solidFill>
                  <a:schemeClr val="tx1">
                    <a:lumMod val="95000"/>
                    <a:lumOff val="5000"/>
                  </a:schemeClr>
                </a:solidFill>
                <a:latin typeface="Arial"/>
                <a:cs typeface="Arial"/>
              </a:defRPr>
            </a:lvl1pPr>
          </a:lstStyle>
          <a:p>
            <a:pPr lvl="0"/>
            <a:r>
              <a:rPr lang="en-US" dirty="0"/>
              <a:t>THANK YOU.</a:t>
            </a:r>
          </a:p>
        </p:txBody>
      </p:sp>
      <p:sp>
        <p:nvSpPr>
          <p:cNvPr id="11" name="Date Placeholder 3"/>
          <p:cNvSpPr txBox="1">
            <a:spLocks/>
          </p:cNvSpPr>
          <p:nvPr userDrawn="1"/>
        </p:nvSpPr>
        <p:spPr>
          <a:xfrm>
            <a:off x="876348" y="3940905"/>
            <a:ext cx="2133600" cy="446675"/>
          </a:xfrm>
          <a:prstGeom prst="rect">
            <a:avLst/>
          </a:prstGeom>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b="0" i="0" baseline="0" dirty="0">
                <a:solidFill>
                  <a:schemeClr val="tx1">
                    <a:lumMod val="95000"/>
                    <a:lumOff val="5000"/>
                  </a:schemeClr>
                </a:solidFill>
                <a:latin typeface="Arial"/>
                <a:cs typeface="Arial"/>
              </a:rPr>
              <a:t>March 3, 2016</a:t>
            </a:r>
          </a:p>
        </p:txBody>
      </p:sp>
      <p:pic>
        <p:nvPicPr>
          <p:cNvPr id="4" name="Picture 3" descr="WISC_GEOMETRIC PATTERN.jpg"/>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1" y="6654581"/>
            <a:ext cx="9144000" cy="203419"/>
          </a:xfrm>
          <a:prstGeom prst="rect">
            <a:avLst/>
          </a:prstGeom>
        </p:spPr>
      </p:pic>
      <p:pic>
        <p:nvPicPr>
          <p:cNvPr id="10" name="Picture 9" descr="uwlogo_web_sm_ctr.png"/>
          <p:cNvPicPr>
            <a:picLocks noChangeAspect="1"/>
          </p:cNvPicPr>
          <p:nvPr userDrawn="1"/>
        </p:nvPicPr>
        <p:blipFill rotWithShape="1">
          <a:blip r:embed="rId3">
            <a:extLst>
              <a:ext uri="{28A0092B-C50C-407E-A947-70E740481C1C}">
                <a14:useLocalDpi xmlns:a14="http://schemas.microsoft.com/office/drawing/2010/main" val="0"/>
              </a:ext>
            </a:extLst>
          </a:blip>
          <a:srcRect l="34584" r="34920" b="32370"/>
          <a:stretch/>
        </p:blipFill>
        <p:spPr>
          <a:xfrm>
            <a:off x="774744" y="1967385"/>
            <a:ext cx="545068" cy="809702"/>
          </a:xfrm>
          <a:prstGeom prst="rect">
            <a:avLst/>
          </a:prstGeom>
        </p:spPr>
      </p:pic>
    </p:spTree>
    <p:extLst>
      <p:ext uri="{BB962C8B-B14F-4D97-AF65-F5344CB8AC3E}">
        <p14:creationId xmlns:p14="http://schemas.microsoft.com/office/powerpoint/2010/main" val="359615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BASIC)">
    <p:spTree>
      <p:nvGrpSpPr>
        <p:cNvPr id="1" name=""/>
        <p:cNvGrpSpPr/>
        <p:nvPr/>
      </p:nvGrpSpPr>
      <p:grpSpPr>
        <a:xfrm>
          <a:off x="0" y="0"/>
          <a:ext cx="0" cy="0"/>
          <a:chOff x="0" y="0"/>
          <a:chExt cx="0" cy="0"/>
        </a:xfrm>
      </p:grpSpPr>
      <p:sp>
        <p:nvSpPr>
          <p:cNvPr id="17" name="Text Placeholder 3"/>
          <p:cNvSpPr>
            <a:spLocks noGrp="1"/>
          </p:cNvSpPr>
          <p:nvPr>
            <p:ph type="body" sz="quarter" idx="14" hasCustomPrompt="1"/>
          </p:nvPr>
        </p:nvSpPr>
        <p:spPr>
          <a:xfrm>
            <a:off x="2082802" y="2760139"/>
            <a:ext cx="4960938" cy="931862"/>
          </a:xfrm>
          <a:prstGeom prst="rect">
            <a:avLst/>
          </a:prstGeom>
        </p:spPr>
        <p:txBody>
          <a:bodyPr vert="horz" anchor="ctr" anchorCtr="1"/>
          <a:lstStyle>
            <a:lvl1pPr marL="0" indent="0" algn="ctr">
              <a:lnSpc>
                <a:spcPct val="100000"/>
              </a:lnSpc>
              <a:buNone/>
              <a:defRPr sz="2800" b="1" i="0" baseline="0">
                <a:solidFill>
                  <a:schemeClr val="tx1">
                    <a:lumMod val="95000"/>
                    <a:lumOff val="5000"/>
                  </a:schemeClr>
                </a:solidFill>
                <a:latin typeface="Arial"/>
                <a:cs typeface="Arial"/>
              </a:defRPr>
            </a:lvl1pPr>
          </a:lstStyle>
          <a:p>
            <a:pPr lvl="0"/>
            <a:r>
              <a:rPr lang="en-US" dirty="0"/>
              <a:t>SECTION TITLE</a:t>
            </a:r>
          </a:p>
        </p:txBody>
      </p:sp>
      <p:sp>
        <p:nvSpPr>
          <p:cNvPr id="5"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3462882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8" name="Text Placeholder 3"/>
          <p:cNvSpPr>
            <a:spLocks noGrp="1"/>
          </p:cNvSpPr>
          <p:nvPr>
            <p:ph type="body" sz="quarter" idx="12" hasCustomPrompt="1"/>
          </p:nvPr>
        </p:nvSpPr>
        <p:spPr>
          <a:xfrm>
            <a:off x="786884" y="2738857"/>
            <a:ext cx="7332649" cy="1227667"/>
          </a:xfrm>
          <a:prstGeom prst="rect">
            <a:avLst/>
          </a:prstGeom>
        </p:spPr>
        <p:txBody>
          <a:bodyPr vert="horz" anchor="ctr" anchorCtr="0"/>
          <a:lstStyle>
            <a:lvl1pPr marL="0" indent="0">
              <a:lnSpc>
                <a:spcPct val="100000"/>
              </a:lnSpc>
              <a:spcBef>
                <a:spcPts val="0"/>
              </a:spcBef>
              <a:buNone/>
              <a:defRPr sz="4000" b="1" i="0" baseline="0">
                <a:solidFill>
                  <a:schemeClr val="tx1">
                    <a:lumMod val="95000"/>
                    <a:lumOff val="5000"/>
                  </a:schemeClr>
                </a:solidFill>
                <a:latin typeface="Arial"/>
                <a:cs typeface="Arial"/>
              </a:defRPr>
            </a:lvl1pPr>
          </a:lstStyle>
          <a:p>
            <a:pPr lvl="0"/>
            <a:r>
              <a:rPr lang="en-US" dirty="0"/>
              <a:t>THANK YOU.</a:t>
            </a:r>
          </a:p>
        </p:txBody>
      </p:sp>
      <p:sp>
        <p:nvSpPr>
          <p:cNvPr id="11" name="Date Placeholder 3"/>
          <p:cNvSpPr txBox="1">
            <a:spLocks/>
          </p:cNvSpPr>
          <p:nvPr userDrawn="1"/>
        </p:nvSpPr>
        <p:spPr>
          <a:xfrm>
            <a:off x="876348" y="3940905"/>
            <a:ext cx="2133600" cy="446675"/>
          </a:xfrm>
          <a:prstGeom prst="rect">
            <a:avLst/>
          </a:prstGeom>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b="0" i="0" baseline="0" dirty="0">
                <a:solidFill>
                  <a:schemeClr val="tx1">
                    <a:lumMod val="95000"/>
                    <a:lumOff val="5000"/>
                  </a:schemeClr>
                </a:solidFill>
                <a:latin typeface="Arial"/>
                <a:cs typeface="Arial"/>
              </a:rPr>
              <a:t>March 3, 2016</a:t>
            </a:r>
          </a:p>
        </p:txBody>
      </p:sp>
      <p:pic>
        <p:nvPicPr>
          <p:cNvPr id="4" name="Picture 3" descr="WISC_GEOMETRIC PATTERN.jpg"/>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1" y="6654581"/>
            <a:ext cx="9144000" cy="203419"/>
          </a:xfrm>
          <a:prstGeom prst="rect">
            <a:avLst/>
          </a:prstGeom>
        </p:spPr>
      </p:pic>
      <p:pic>
        <p:nvPicPr>
          <p:cNvPr id="10" name="Picture 9" descr="uwlogo_web_sm_ctr.png"/>
          <p:cNvPicPr>
            <a:picLocks noChangeAspect="1"/>
          </p:cNvPicPr>
          <p:nvPr userDrawn="1"/>
        </p:nvPicPr>
        <p:blipFill rotWithShape="1">
          <a:blip r:embed="rId3">
            <a:extLst>
              <a:ext uri="{28A0092B-C50C-407E-A947-70E740481C1C}">
                <a14:useLocalDpi xmlns:a14="http://schemas.microsoft.com/office/drawing/2010/main" val="0"/>
              </a:ext>
            </a:extLst>
          </a:blip>
          <a:srcRect l="34584" r="34920" b="32370"/>
          <a:stretch/>
        </p:blipFill>
        <p:spPr>
          <a:xfrm>
            <a:off x="774744" y="1967385"/>
            <a:ext cx="545068" cy="809702"/>
          </a:xfrm>
          <a:prstGeom prst="rect">
            <a:avLst/>
          </a:prstGeom>
        </p:spPr>
      </p:pic>
    </p:spTree>
    <p:extLst>
      <p:ext uri="{BB962C8B-B14F-4D97-AF65-F5344CB8AC3E}">
        <p14:creationId xmlns:p14="http://schemas.microsoft.com/office/powerpoint/2010/main" val="209064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8" name="Text Placeholder 3"/>
          <p:cNvSpPr>
            <a:spLocks noGrp="1"/>
          </p:cNvSpPr>
          <p:nvPr>
            <p:ph type="body" sz="quarter" idx="12" hasCustomPrompt="1"/>
          </p:nvPr>
        </p:nvSpPr>
        <p:spPr>
          <a:xfrm>
            <a:off x="786884" y="2738857"/>
            <a:ext cx="7332649" cy="1227667"/>
          </a:xfrm>
          <a:prstGeom prst="rect">
            <a:avLst/>
          </a:prstGeom>
        </p:spPr>
        <p:txBody>
          <a:bodyPr vert="horz"/>
          <a:lstStyle>
            <a:lvl1pPr marL="0" indent="0">
              <a:lnSpc>
                <a:spcPct val="100000"/>
              </a:lnSpc>
              <a:spcBef>
                <a:spcPts val="0"/>
              </a:spcBef>
              <a:buNone/>
              <a:defRPr sz="4000" b="1" i="0" baseline="0">
                <a:solidFill>
                  <a:schemeClr val="tx1">
                    <a:lumMod val="95000"/>
                    <a:lumOff val="5000"/>
                  </a:schemeClr>
                </a:solidFill>
                <a:latin typeface="Arial"/>
                <a:cs typeface="Arial"/>
              </a:defRPr>
            </a:lvl1pPr>
          </a:lstStyle>
          <a:p>
            <a:pPr lvl="0"/>
            <a:r>
              <a:rPr lang="en-US" dirty="0"/>
              <a:t>TITLE OF PRESENTATION GOES HERE</a:t>
            </a:r>
          </a:p>
        </p:txBody>
      </p:sp>
      <p:sp>
        <p:nvSpPr>
          <p:cNvPr id="9" name="Text Placeholder 8"/>
          <p:cNvSpPr>
            <a:spLocks noGrp="1"/>
          </p:cNvSpPr>
          <p:nvPr>
            <p:ph type="body" sz="quarter" idx="13" hasCustomPrompt="1"/>
          </p:nvPr>
        </p:nvSpPr>
        <p:spPr>
          <a:xfrm>
            <a:off x="783211" y="2492781"/>
            <a:ext cx="5445125" cy="237595"/>
          </a:xfrm>
          <a:prstGeom prst="rect">
            <a:avLst/>
          </a:prstGeom>
        </p:spPr>
        <p:txBody>
          <a:bodyPr vert="horz"/>
          <a:lstStyle>
            <a:lvl1pPr marL="0" indent="0">
              <a:spcBef>
                <a:spcPts val="0"/>
              </a:spcBef>
              <a:buNone/>
              <a:defRPr sz="1200" b="0" i="0" baseline="0">
                <a:solidFill>
                  <a:schemeClr val="tx1">
                    <a:lumMod val="95000"/>
                    <a:lumOff val="5000"/>
                  </a:schemeClr>
                </a:solidFill>
                <a:latin typeface="Arial"/>
                <a:cs typeface="Arial"/>
              </a:defRPr>
            </a:lvl1pPr>
          </a:lstStyle>
          <a:p>
            <a:pPr lvl="0"/>
            <a:r>
              <a:rPr lang="en-US" dirty="0"/>
              <a:t>UNIVERSITY OF WISCONSIN–MADISON</a:t>
            </a:r>
          </a:p>
        </p:txBody>
      </p:sp>
      <p:sp>
        <p:nvSpPr>
          <p:cNvPr id="11" name="Date Placeholder 3"/>
          <p:cNvSpPr txBox="1">
            <a:spLocks/>
          </p:cNvSpPr>
          <p:nvPr userDrawn="1"/>
        </p:nvSpPr>
        <p:spPr>
          <a:xfrm>
            <a:off x="876348" y="4614114"/>
            <a:ext cx="2133600" cy="203419"/>
          </a:xfrm>
          <a:prstGeom prst="rect">
            <a:avLst/>
          </a:prstGeom>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b="0" i="0" baseline="0" dirty="0">
                <a:solidFill>
                  <a:schemeClr val="tx1">
                    <a:lumMod val="75000"/>
                    <a:lumOff val="25000"/>
                  </a:schemeClr>
                </a:solidFill>
                <a:latin typeface="Arial"/>
                <a:cs typeface="Arial"/>
              </a:rPr>
              <a:t>March 3, 2016</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049774"/>
            <a:ext cx="9144000" cy="1787652"/>
          </a:xfrm>
          <a:prstGeom prst="rect">
            <a:avLst/>
          </a:prstGeom>
        </p:spPr>
      </p:pic>
      <p:pic>
        <p:nvPicPr>
          <p:cNvPr id="12" name="Picture 11" descr="uwlogo_web_sm_ctr.png"/>
          <p:cNvPicPr>
            <a:picLocks noChangeAspect="1"/>
          </p:cNvPicPr>
          <p:nvPr userDrawn="1"/>
        </p:nvPicPr>
        <p:blipFill rotWithShape="1">
          <a:blip r:embed="rId3">
            <a:extLst>
              <a:ext uri="{28A0092B-C50C-407E-A947-70E740481C1C}">
                <a14:useLocalDpi xmlns:a14="http://schemas.microsoft.com/office/drawing/2010/main" val="0"/>
              </a:ext>
            </a:extLst>
          </a:blip>
          <a:srcRect l="34584" r="34920" b="32370"/>
          <a:stretch/>
        </p:blipFill>
        <p:spPr>
          <a:xfrm>
            <a:off x="811199" y="1433964"/>
            <a:ext cx="545068" cy="809702"/>
          </a:xfrm>
          <a:prstGeom prst="rect">
            <a:avLst/>
          </a:prstGeom>
        </p:spPr>
      </p:pic>
    </p:spTree>
    <p:extLst>
      <p:ext uri="{BB962C8B-B14F-4D97-AF65-F5344CB8AC3E}">
        <p14:creationId xmlns:p14="http://schemas.microsoft.com/office/powerpoint/2010/main" val="36327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Text Placeholder 3"/>
          <p:cNvSpPr>
            <a:spLocks noGrp="1"/>
          </p:cNvSpPr>
          <p:nvPr>
            <p:ph type="body" sz="quarter" idx="12" hasCustomPrompt="1"/>
          </p:nvPr>
        </p:nvSpPr>
        <p:spPr>
          <a:xfrm>
            <a:off x="786884" y="2738857"/>
            <a:ext cx="7332649" cy="1227667"/>
          </a:xfrm>
          <a:prstGeom prst="rect">
            <a:avLst/>
          </a:prstGeom>
        </p:spPr>
        <p:txBody>
          <a:bodyPr vert="horz" anchor="ctr" anchorCtr="0"/>
          <a:lstStyle>
            <a:lvl1pPr marL="0" indent="0">
              <a:lnSpc>
                <a:spcPct val="100000"/>
              </a:lnSpc>
              <a:spcBef>
                <a:spcPts val="0"/>
              </a:spcBef>
              <a:buNone/>
              <a:defRPr sz="4000" b="1" i="0" baseline="0">
                <a:solidFill>
                  <a:schemeClr val="tx1">
                    <a:lumMod val="95000"/>
                    <a:lumOff val="5000"/>
                  </a:schemeClr>
                </a:solidFill>
                <a:latin typeface="Arial"/>
                <a:cs typeface="Arial"/>
              </a:defRPr>
            </a:lvl1pPr>
          </a:lstStyle>
          <a:p>
            <a:pPr lvl="0"/>
            <a:r>
              <a:rPr lang="en-US" dirty="0"/>
              <a:t>THANK YOU.</a:t>
            </a:r>
          </a:p>
        </p:txBody>
      </p:sp>
      <p:sp>
        <p:nvSpPr>
          <p:cNvPr id="11" name="Date Placeholder 3"/>
          <p:cNvSpPr txBox="1">
            <a:spLocks/>
          </p:cNvSpPr>
          <p:nvPr userDrawn="1"/>
        </p:nvSpPr>
        <p:spPr>
          <a:xfrm>
            <a:off x="876348" y="3940905"/>
            <a:ext cx="2133600" cy="446675"/>
          </a:xfrm>
          <a:prstGeom prst="rect">
            <a:avLst/>
          </a:prstGeom>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b="0" i="0" baseline="0" dirty="0">
                <a:solidFill>
                  <a:schemeClr val="tx1">
                    <a:lumMod val="95000"/>
                    <a:lumOff val="5000"/>
                  </a:schemeClr>
                </a:solidFill>
                <a:latin typeface="Arial"/>
                <a:cs typeface="Arial"/>
              </a:rPr>
              <a:t>March 3, 2016</a:t>
            </a:r>
          </a:p>
        </p:txBody>
      </p:sp>
      <p:pic>
        <p:nvPicPr>
          <p:cNvPr id="4" name="Picture 3" descr="WISC_GEOMETRIC PATTERN.jpg"/>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1" y="6654581"/>
            <a:ext cx="9144000" cy="203419"/>
          </a:xfrm>
          <a:prstGeom prst="rect">
            <a:avLst/>
          </a:prstGeom>
        </p:spPr>
      </p:pic>
      <p:pic>
        <p:nvPicPr>
          <p:cNvPr id="10" name="Picture 9" descr="uwlogo_web_sm_ctr.png"/>
          <p:cNvPicPr>
            <a:picLocks noChangeAspect="1"/>
          </p:cNvPicPr>
          <p:nvPr userDrawn="1"/>
        </p:nvPicPr>
        <p:blipFill rotWithShape="1">
          <a:blip r:embed="rId3">
            <a:extLst>
              <a:ext uri="{28A0092B-C50C-407E-A947-70E740481C1C}">
                <a14:useLocalDpi xmlns:a14="http://schemas.microsoft.com/office/drawing/2010/main" val="0"/>
              </a:ext>
            </a:extLst>
          </a:blip>
          <a:srcRect l="34584" r="34920" b="32370"/>
          <a:stretch/>
        </p:blipFill>
        <p:spPr>
          <a:xfrm>
            <a:off x="774744" y="1967385"/>
            <a:ext cx="545068" cy="809702"/>
          </a:xfrm>
          <a:prstGeom prst="rect">
            <a:avLst/>
          </a:prstGeom>
        </p:spPr>
      </p:pic>
    </p:spTree>
    <p:extLst>
      <p:ext uri="{BB962C8B-B14F-4D97-AF65-F5344CB8AC3E}">
        <p14:creationId xmlns:p14="http://schemas.microsoft.com/office/powerpoint/2010/main" val="193813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
        <p:nvSpPr>
          <p:cNvPr id="13" name="Text Placeholder 9"/>
          <p:cNvSpPr>
            <a:spLocks noGrp="1"/>
          </p:cNvSpPr>
          <p:nvPr>
            <p:ph type="body" sz="quarter" idx="13" hasCustomPrompt="1"/>
          </p:nvPr>
        </p:nvSpPr>
        <p:spPr>
          <a:xfrm>
            <a:off x="397934" y="219077"/>
            <a:ext cx="4757729" cy="338137"/>
          </a:xfrm>
          <a:prstGeom prst="rect">
            <a:avLst/>
          </a:prstGeom>
        </p:spPr>
        <p:txBody>
          <a:bodyPr vert="horz" anchor="ctr" anchorCtr="0"/>
          <a:lstStyle>
            <a:lvl1pPr marL="0" indent="0">
              <a:spcBef>
                <a:spcPts val="0"/>
              </a:spcBef>
              <a:buNone/>
              <a:defRPr sz="1000" b="0" i="0" baseline="0">
                <a:solidFill>
                  <a:schemeClr val="bg1">
                    <a:lumMod val="50000"/>
                  </a:schemeClr>
                </a:solidFill>
                <a:latin typeface="Arial"/>
                <a:cs typeface="Arial"/>
              </a:defRPr>
            </a:lvl1pPr>
          </a:lstStyle>
          <a:p>
            <a:pPr lvl="0"/>
            <a:r>
              <a:rPr lang="en-US" dirty="0"/>
              <a:t>TITLE OF PRESENTATION / AGENDA</a:t>
            </a:r>
          </a:p>
        </p:txBody>
      </p:sp>
      <p:sp>
        <p:nvSpPr>
          <p:cNvPr id="14" name="Text Placeholder 13"/>
          <p:cNvSpPr>
            <a:spLocks noGrp="1"/>
          </p:cNvSpPr>
          <p:nvPr>
            <p:ph type="body" sz="quarter" idx="14" hasCustomPrompt="1"/>
          </p:nvPr>
        </p:nvSpPr>
        <p:spPr>
          <a:xfrm>
            <a:off x="810681" y="2167998"/>
            <a:ext cx="3317875" cy="2065336"/>
          </a:xfrm>
          <a:prstGeom prst="rect">
            <a:avLst/>
          </a:prstGeom>
        </p:spPr>
        <p:txBody>
          <a:bodyPr vert="horz"/>
          <a:lstStyle>
            <a:lvl1pPr marL="0" indent="0">
              <a:lnSpc>
                <a:spcPct val="150000"/>
              </a:lnSpc>
              <a:buNone/>
              <a:defRPr sz="1200" b="0" i="0" baseline="0">
                <a:solidFill>
                  <a:schemeClr val="tx1">
                    <a:lumMod val="95000"/>
                    <a:lumOff val="5000"/>
                  </a:schemeClr>
                </a:solidFill>
                <a:latin typeface="Arial"/>
                <a:cs typeface="Arial"/>
              </a:defRPr>
            </a:lvl1pPr>
          </a:lstStyle>
          <a:p>
            <a:pPr lvl="0"/>
            <a:r>
              <a:rPr lang="en-US" dirty="0"/>
              <a:t>01 | TITLE OF SECTION GOES HERE</a:t>
            </a:r>
          </a:p>
          <a:p>
            <a:pPr lvl="0"/>
            <a:r>
              <a:rPr lang="en-US" dirty="0"/>
              <a:t>02 | TITLE OF SECTION GOES HERE</a:t>
            </a:r>
          </a:p>
          <a:p>
            <a:pPr lvl="0"/>
            <a:r>
              <a:rPr lang="en-US" dirty="0"/>
              <a:t>03 | TITLE OF SECTION GOES HERE</a:t>
            </a:r>
          </a:p>
          <a:p>
            <a:pPr lvl="0"/>
            <a:r>
              <a:rPr lang="en-US" dirty="0"/>
              <a:t>04 | TITLE OF SECTION GOES HERE</a:t>
            </a:r>
          </a:p>
          <a:p>
            <a:pPr lvl="0"/>
            <a:r>
              <a:rPr lang="en-US" dirty="0"/>
              <a:t>05 | TITLE OF SECTION GOES HERE</a:t>
            </a:r>
          </a:p>
          <a:p>
            <a:pPr lvl="0"/>
            <a:r>
              <a:rPr lang="en-US" dirty="0"/>
              <a:t>06 | TITLE OF SECTION GOES HERE</a:t>
            </a:r>
          </a:p>
        </p:txBody>
      </p:sp>
    </p:spTree>
    <p:extLst>
      <p:ext uri="{BB962C8B-B14F-4D97-AF65-F5344CB8AC3E}">
        <p14:creationId xmlns:p14="http://schemas.microsoft.com/office/powerpoint/2010/main" val="64355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ext Placeholder 9"/>
          <p:cNvSpPr>
            <a:spLocks noGrp="1"/>
          </p:cNvSpPr>
          <p:nvPr>
            <p:ph type="body" sz="quarter" idx="13" hasCustomPrompt="1"/>
          </p:nvPr>
        </p:nvSpPr>
        <p:spPr>
          <a:xfrm>
            <a:off x="397934" y="219077"/>
            <a:ext cx="4757729" cy="338137"/>
          </a:xfrm>
          <a:prstGeom prst="rect">
            <a:avLst/>
          </a:prstGeom>
        </p:spPr>
        <p:txBody>
          <a:bodyPr vert="horz" anchor="ctr" anchorCtr="0"/>
          <a:lstStyle>
            <a:lvl1pPr marL="0" indent="0">
              <a:spcBef>
                <a:spcPts val="0"/>
              </a:spcBef>
              <a:buNone/>
              <a:defRPr sz="1000" b="0" i="0" baseline="0">
                <a:solidFill>
                  <a:schemeClr val="bg1">
                    <a:lumMod val="50000"/>
                  </a:schemeClr>
                </a:solidFill>
                <a:latin typeface="Arial"/>
                <a:cs typeface="Arial"/>
              </a:defRPr>
            </a:lvl1pPr>
          </a:lstStyle>
          <a:p>
            <a:pPr lvl="0"/>
            <a:r>
              <a:rPr lang="en-US" dirty="0"/>
              <a:t>TITLE OF PRESENTATION / TITLE OF PAGE</a:t>
            </a:r>
          </a:p>
        </p:txBody>
      </p:sp>
      <p:sp>
        <p:nvSpPr>
          <p:cNvPr id="10" name="Text Placeholder 3"/>
          <p:cNvSpPr>
            <a:spLocks noGrp="1"/>
          </p:cNvSpPr>
          <p:nvPr>
            <p:ph type="body" sz="quarter" idx="14" hasCustomPrompt="1"/>
          </p:nvPr>
        </p:nvSpPr>
        <p:spPr>
          <a:xfrm>
            <a:off x="796392" y="2844613"/>
            <a:ext cx="7239000" cy="1328550"/>
          </a:xfrm>
          <a:prstGeom prst="rect">
            <a:avLst/>
          </a:prstGeom>
        </p:spPr>
        <p:txBody>
          <a:bodyPr vert="horz"/>
          <a:lstStyle>
            <a:lvl1pPr marL="0" indent="0">
              <a:buNone/>
              <a:defRPr sz="4000" b="1" i="0" baseline="0">
                <a:solidFill>
                  <a:schemeClr val="tx1">
                    <a:lumMod val="95000"/>
                    <a:lumOff val="5000"/>
                  </a:schemeClr>
                </a:solidFill>
                <a:latin typeface="Arial"/>
                <a:cs typeface="Arial"/>
              </a:defRPr>
            </a:lvl1pPr>
          </a:lstStyle>
          <a:p>
            <a:pPr lvl="0"/>
            <a:r>
              <a:rPr lang="en-US" dirty="0"/>
              <a:t>ONLY A HEADLINE GOES ON THIS SLIDE</a:t>
            </a:r>
          </a:p>
        </p:txBody>
      </p:sp>
      <p:sp>
        <p:nvSpPr>
          <p:cNvPr id="6"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311498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COPY">
    <p:spTree>
      <p:nvGrpSpPr>
        <p:cNvPr id="1" name=""/>
        <p:cNvGrpSpPr/>
        <p:nvPr/>
      </p:nvGrpSpPr>
      <p:grpSpPr>
        <a:xfrm>
          <a:off x="0" y="0"/>
          <a:ext cx="0" cy="0"/>
          <a:chOff x="0" y="0"/>
          <a:chExt cx="0" cy="0"/>
        </a:xfrm>
      </p:grpSpPr>
      <p:sp>
        <p:nvSpPr>
          <p:cNvPr id="15" name="Text Placeholder 6"/>
          <p:cNvSpPr>
            <a:spLocks noGrp="1"/>
          </p:cNvSpPr>
          <p:nvPr>
            <p:ph type="body" sz="quarter" idx="14" hasCustomPrompt="1"/>
          </p:nvPr>
        </p:nvSpPr>
        <p:spPr>
          <a:xfrm>
            <a:off x="786875" y="3783982"/>
            <a:ext cx="6596057" cy="889618"/>
          </a:xfrm>
          <a:prstGeom prst="rect">
            <a:avLst/>
          </a:prstGeom>
        </p:spPr>
        <p:txBody>
          <a:bodyPr vert="horz"/>
          <a:lstStyle>
            <a:lvl1pPr marL="0" indent="0">
              <a:lnSpc>
                <a:spcPct val="150000"/>
              </a:lnSpc>
              <a:buNone/>
              <a:defRPr sz="1200" b="0" i="0" baseline="0">
                <a:solidFill>
                  <a:schemeClr val="tx1">
                    <a:lumMod val="95000"/>
                    <a:lumOff val="5000"/>
                  </a:schemeClr>
                </a:solidFill>
                <a:latin typeface="Arial"/>
                <a:cs typeface="Arial"/>
              </a:defRPr>
            </a:lvl1pPr>
          </a:lstStyle>
          <a:p>
            <a:pPr lvl="0"/>
            <a:r>
              <a:rPr lang="en-US" dirty="0"/>
              <a:t>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Duis</a:t>
            </a:r>
            <a:r>
              <a:rPr lang="en-US" dirty="0"/>
              <a:t> </a:t>
            </a:r>
            <a:r>
              <a:rPr lang="en-US" dirty="0" err="1"/>
              <a:t>faucibus</a:t>
            </a:r>
            <a:r>
              <a:rPr lang="en-US" dirty="0"/>
              <a:t> </a:t>
            </a:r>
            <a:r>
              <a:rPr lang="en-US" dirty="0" err="1"/>
              <a:t>massa</a:t>
            </a:r>
            <a:r>
              <a:rPr lang="en-US" dirty="0"/>
              <a:t> magna, </a:t>
            </a:r>
            <a:r>
              <a:rPr lang="en-US" dirty="0" err="1"/>
              <a:t>vel</a:t>
            </a:r>
            <a:r>
              <a:rPr lang="en-US" dirty="0"/>
              <a:t> </a:t>
            </a:r>
            <a:r>
              <a:rPr lang="en-US" dirty="0" err="1"/>
              <a:t>egestas</a:t>
            </a:r>
            <a:r>
              <a:rPr lang="en-US" dirty="0"/>
              <a:t> nisi </a:t>
            </a:r>
            <a:r>
              <a:rPr lang="en-US" dirty="0" err="1"/>
              <a:t>gravida</a:t>
            </a:r>
            <a:r>
              <a:rPr lang="en-US" dirty="0"/>
              <a:t> vel. </a:t>
            </a:r>
            <a:r>
              <a:rPr lang="en-US" dirty="0" err="1"/>
              <a:t>Proin</a:t>
            </a:r>
            <a:r>
              <a:rPr lang="en-US" dirty="0"/>
              <a:t> </a:t>
            </a:r>
            <a:r>
              <a:rPr lang="en-US" dirty="0" err="1"/>
              <a:t>quis</a:t>
            </a:r>
            <a:r>
              <a:rPr lang="en-US" dirty="0"/>
              <a:t> </a:t>
            </a:r>
            <a:r>
              <a:rPr lang="en-US" dirty="0" err="1"/>
              <a:t>aliquam</a:t>
            </a:r>
            <a:r>
              <a:rPr lang="en-US" dirty="0"/>
              <a:t> </a:t>
            </a:r>
            <a:r>
              <a:rPr lang="en-US" dirty="0" err="1"/>
              <a:t>elit</a:t>
            </a:r>
            <a:r>
              <a:rPr lang="en-US" dirty="0"/>
              <a:t>, </a:t>
            </a:r>
            <a:r>
              <a:rPr lang="en-US" dirty="0" err="1"/>
              <a:t>malesuada</a:t>
            </a:r>
            <a:r>
              <a:rPr lang="en-US" dirty="0"/>
              <a:t> </a:t>
            </a:r>
            <a:r>
              <a:rPr lang="en-US" dirty="0" err="1"/>
              <a:t>rutrum</a:t>
            </a:r>
            <a:r>
              <a:rPr lang="en-US" dirty="0"/>
              <a:t> </a:t>
            </a:r>
            <a:r>
              <a:rPr lang="en-US" dirty="0" err="1"/>
              <a:t>risus</a:t>
            </a:r>
            <a:r>
              <a:rPr lang="en-US" dirty="0"/>
              <a:t>. 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Duis</a:t>
            </a:r>
            <a:r>
              <a:rPr lang="en-US" dirty="0"/>
              <a:t> </a:t>
            </a:r>
            <a:r>
              <a:rPr lang="en-US" dirty="0" err="1"/>
              <a:t>faucibus</a:t>
            </a:r>
            <a:r>
              <a:rPr lang="en-US" dirty="0"/>
              <a:t> </a:t>
            </a:r>
            <a:r>
              <a:rPr lang="en-US" dirty="0" err="1"/>
              <a:t>massa</a:t>
            </a:r>
            <a:r>
              <a:rPr lang="en-US" dirty="0"/>
              <a:t> magna, </a:t>
            </a:r>
            <a:r>
              <a:rPr lang="en-US" dirty="0" err="1"/>
              <a:t>vel</a:t>
            </a:r>
            <a:r>
              <a:rPr lang="en-US" dirty="0"/>
              <a:t> </a:t>
            </a:r>
            <a:r>
              <a:rPr lang="en-US" dirty="0" err="1"/>
              <a:t>egestas</a:t>
            </a:r>
            <a:r>
              <a:rPr lang="en-US" dirty="0"/>
              <a:t> nisi </a:t>
            </a:r>
            <a:r>
              <a:rPr lang="en-US" dirty="0" err="1"/>
              <a:t>gravida</a:t>
            </a:r>
            <a:r>
              <a:rPr lang="en-US" dirty="0"/>
              <a:t> vel. </a:t>
            </a:r>
          </a:p>
          <a:p>
            <a:pPr lvl="0"/>
            <a:endParaRPr lang="en-US" dirty="0"/>
          </a:p>
        </p:txBody>
      </p:sp>
      <p:sp>
        <p:nvSpPr>
          <p:cNvPr id="8" name="Text Placeholder 9"/>
          <p:cNvSpPr>
            <a:spLocks noGrp="1"/>
          </p:cNvSpPr>
          <p:nvPr>
            <p:ph type="body" sz="quarter" idx="13" hasCustomPrompt="1"/>
          </p:nvPr>
        </p:nvSpPr>
        <p:spPr>
          <a:xfrm>
            <a:off x="397934" y="219077"/>
            <a:ext cx="4757729" cy="338137"/>
          </a:xfrm>
          <a:prstGeom prst="rect">
            <a:avLst/>
          </a:prstGeom>
        </p:spPr>
        <p:txBody>
          <a:bodyPr vert="horz" anchor="ctr" anchorCtr="0"/>
          <a:lstStyle>
            <a:lvl1pPr marL="0" indent="0">
              <a:spcBef>
                <a:spcPts val="0"/>
              </a:spcBef>
              <a:buNone/>
              <a:defRPr sz="1000" b="0" i="0" baseline="0">
                <a:solidFill>
                  <a:schemeClr val="bg1">
                    <a:lumMod val="50000"/>
                  </a:schemeClr>
                </a:solidFill>
                <a:latin typeface="Arial"/>
                <a:cs typeface="Arial"/>
              </a:defRPr>
            </a:lvl1pPr>
          </a:lstStyle>
          <a:p>
            <a:pPr lvl="0"/>
            <a:r>
              <a:rPr lang="en-US" dirty="0"/>
              <a:t>TITLE OF PRESENTATION / TITLE OF PAGE</a:t>
            </a:r>
          </a:p>
        </p:txBody>
      </p:sp>
      <p:sp>
        <p:nvSpPr>
          <p:cNvPr id="10" name="Text Placeholder 3"/>
          <p:cNvSpPr>
            <a:spLocks noGrp="1"/>
          </p:cNvSpPr>
          <p:nvPr>
            <p:ph type="body" sz="quarter" idx="15" hasCustomPrompt="1"/>
          </p:nvPr>
        </p:nvSpPr>
        <p:spPr>
          <a:xfrm>
            <a:off x="796392" y="2550123"/>
            <a:ext cx="7239000" cy="1207773"/>
          </a:xfrm>
          <a:prstGeom prst="rect">
            <a:avLst/>
          </a:prstGeom>
        </p:spPr>
        <p:txBody>
          <a:bodyPr vert="horz"/>
          <a:lstStyle>
            <a:lvl1pPr marL="0" indent="0">
              <a:buNone/>
              <a:defRPr sz="4000" b="1" i="0" baseline="0">
                <a:solidFill>
                  <a:schemeClr val="tx1">
                    <a:lumMod val="95000"/>
                    <a:lumOff val="5000"/>
                  </a:schemeClr>
                </a:solidFill>
                <a:latin typeface="Arial"/>
                <a:cs typeface="Arial"/>
              </a:defRPr>
            </a:lvl1pPr>
          </a:lstStyle>
          <a:p>
            <a:pPr lvl="0"/>
            <a:r>
              <a:rPr lang="en-US" dirty="0"/>
              <a:t>HEADLINE GOES HERE </a:t>
            </a:r>
            <a:br>
              <a:rPr lang="en-US" dirty="0"/>
            </a:br>
            <a:r>
              <a:rPr lang="en-US" dirty="0"/>
              <a:t>ON THIS SLIDE</a:t>
            </a:r>
          </a:p>
        </p:txBody>
      </p:sp>
      <p:sp>
        <p:nvSpPr>
          <p:cNvPr id="7"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399709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 HEADLINE + COP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71538" y="1765224"/>
            <a:ext cx="3243262" cy="3683000"/>
          </a:xfrm>
          <a:prstGeom prst="rect">
            <a:avLst/>
          </a:prstGeom>
        </p:spPr>
        <p:txBody>
          <a:bodyPr vert="horz" anchor="b" anchorCtr="1"/>
          <a:lstStyle>
            <a:lvl1pPr marL="0" indent="0">
              <a:spcBef>
                <a:spcPts val="0"/>
              </a:spcBef>
              <a:buFontTx/>
              <a:buNone/>
              <a:defRPr sz="1200" baseline="0">
                <a:solidFill>
                  <a:schemeClr val="bg1"/>
                </a:solidFill>
                <a:latin typeface="Avenir Medium"/>
              </a:defRPr>
            </a:lvl1pPr>
          </a:lstStyle>
          <a:p>
            <a:endParaRPr lang="en-US" dirty="0"/>
          </a:p>
        </p:txBody>
      </p:sp>
      <p:sp>
        <p:nvSpPr>
          <p:cNvPr id="16" name="Text Placeholder 6"/>
          <p:cNvSpPr>
            <a:spLocks noGrp="1"/>
          </p:cNvSpPr>
          <p:nvPr>
            <p:ph type="body" sz="quarter" idx="14" hasCustomPrompt="1"/>
          </p:nvPr>
        </p:nvSpPr>
        <p:spPr>
          <a:xfrm>
            <a:off x="4724210" y="2963345"/>
            <a:ext cx="3394075" cy="2082788"/>
          </a:xfrm>
          <a:prstGeom prst="rect">
            <a:avLst/>
          </a:prstGeom>
        </p:spPr>
        <p:txBody>
          <a:bodyPr vert="horz"/>
          <a:lstStyle>
            <a:lvl1pPr marL="0" indent="0">
              <a:lnSpc>
                <a:spcPct val="150000"/>
              </a:lnSpc>
              <a:buNone/>
              <a:defRPr sz="1200" b="0" i="0" baseline="0">
                <a:solidFill>
                  <a:schemeClr val="tx1">
                    <a:lumMod val="95000"/>
                    <a:lumOff val="5000"/>
                  </a:schemeClr>
                </a:solidFill>
                <a:latin typeface="Arial"/>
                <a:cs typeface="Arial"/>
              </a:defRPr>
            </a:lvl1pPr>
          </a:lstStyle>
          <a:p>
            <a:pPr lvl="0"/>
            <a:r>
              <a:rPr lang="en-US" dirty="0"/>
              <a:t>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Duis</a:t>
            </a:r>
            <a:r>
              <a:rPr lang="en-US" dirty="0"/>
              <a:t> </a:t>
            </a:r>
            <a:r>
              <a:rPr lang="en-US" dirty="0" err="1"/>
              <a:t>faucibus</a:t>
            </a:r>
            <a:r>
              <a:rPr lang="en-US" dirty="0"/>
              <a:t> </a:t>
            </a:r>
            <a:r>
              <a:rPr lang="en-US" dirty="0" err="1"/>
              <a:t>massa</a:t>
            </a:r>
            <a:r>
              <a:rPr lang="en-US" dirty="0"/>
              <a:t> magna, </a:t>
            </a:r>
            <a:r>
              <a:rPr lang="en-US" dirty="0" err="1"/>
              <a:t>vel</a:t>
            </a:r>
            <a:r>
              <a:rPr lang="en-US" dirty="0"/>
              <a:t> </a:t>
            </a:r>
            <a:r>
              <a:rPr lang="en-US" dirty="0" err="1"/>
              <a:t>egestas</a:t>
            </a:r>
            <a:r>
              <a:rPr lang="en-US" dirty="0"/>
              <a:t> nisi </a:t>
            </a:r>
            <a:r>
              <a:rPr lang="en-US" dirty="0" err="1"/>
              <a:t>gravida</a:t>
            </a:r>
            <a:r>
              <a:rPr lang="en-US" dirty="0"/>
              <a:t> vel. </a:t>
            </a:r>
            <a:r>
              <a:rPr lang="en-US" dirty="0" err="1"/>
              <a:t>Proin</a:t>
            </a:r>
            <a:r>
              <a:rPr lang="en-US" dirty="0"/>
              <a:t> </a:t>
            </a:r>
            <a:r>
              <a:rPr lang="en-US" dirty="0" err="1"/>
              <a:t>quis</a:t>
            </a:r>
            <a:r>
              <a:rPr lang="en-US" dirty="0"/>
              <a:t> </a:t>
            </a:r>
            <a:r>
              <a:rPr lang="en-US" dirty="0" err="1"/>
              <a:t>aliquam</a:t>
            </a:r>
            <a:r>
              <a:rPr lang="en-US" dirty="0"/>
              <a:t> </a:t>
            </a:r>
            <a:r>
              <a:rPr lang="en-US" dirty="0" err="1"/>
              <a:t>elit</a:t>
            </a:r>
            <a:r>
              <a:rPr lang="en-US" dirty="0"/>
              <a:t>, </a:t>
            </a:r>
            <a:r>
              <a:rPr lang="en-US" dirty="0" err="1"/>
              <a:t>malesuada</a:t>
            </a:r>
            <a:r>
              <a:rPr lang="en-US" dirty="0"/>
              <a:t> </a:t>
            </a:r>
            <a:r>
              <a:rPr lang="en-US" dirty="0" err="1"/>
              <a:t>rutrum</a:t>
            </a:r>
            <a:r>
              <a:rPr lang="en-US" dirty="0"/>
              <a:t> </a:t>
            </a:r>
            <a:r>
              <a:rPr lang="en-US" dirty="0" err="1"/>
              <a:t>risus</a:t>
            </a:r>
            <a:r>
              <a:rPr lang="en-US" dirty="0"/>
              <a:t>. 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Duis</a:t>
            </a:r>
            <a:r>
              <a:rPr lang="en-US" dirty="0"/>
              <a:t> </a:t>
            </a:r>
            <a:r>
              <a:rPr lang="en-US" dirty="0" err="1"/>
              <a:t>faucibus</a:t>
            </a:r>
            <a:r>
              <a:rPr lang="en-US" dirty="0"/>
              <a:t> </a:t>
            </a:r>
            <a:r>
              <a:rPr lang="en-US" dirty="0" err="1"/>
              <a:t>massa</a:t>
            </a:r>
            <a:r>
              <a:rPr lang="en-US" dirty="0"/>
              <a:t> magna, </a:t>
            </a:r>
            <a:r>
              <a:rPr lang="en-US" dirty="0" err="1"/>
              <a:t>vel</a:t>
            </a:r>
            <a:r>
              <a:rPr lang="en-US" dirty="0"/>
              <a:t> </a:t>
            </a:r>
            <a:r>
              <a:rPr lang="en-US" dirty="0" err="1"/>
              <a:t>egestas</a:t>
            </a:r>
            <a:r>
              <a:rPr lang="en-US" dirty="0"/>
              <a:t> nisi </a:t>
            </a:r>
            <a:r>
              <a:rPr lang="en-US" dirty="0" err="1"/>
              <a:t>gravida</a:t>
            </a:r>
            <a:r>
              <a:rPr lang="en-US" dirty="0"/>
              <a:t> vel. </a:t>
            </a:r>
          </a:p>
          <a:p>
            <a:pPr lvl="0"/>
            <a:endParaRPr lang="en-US" dirty="0"/>
          </a:p>
        </p:txBody>
      </p:sp>
      <p:sp>
        <p:nvSpPr>
          <p:cNvPr id="9" name="Text Placeholder 9"/>
          <p:cNvSpPr>
            <a:spLocks noGrp="1"/>
          </p:cNvSpPr>
          <p:nvPr>
            <p:ph type="body" sz="quarter" idx="13" hasCustomPrompt="1"/>
          </p:nvPr>
        </p:nvSpPr>
        <p:spPr>
          <a:xfrm>
            <a:off x="397934" y="219077"/>
            <a:ext cx="4757729" cy="338137"/>
          </a:xfrm>
          <a:prstGeom prst="rect">
            <a:avLst/>
          </a:prstGeom>
        </p:spPr>
        <p:txBody>
          <a:bodyPr vert="horz" anchor="ctr" anchorCtr="0"/>
          <a:lstStyle>
            <a:lvl1pPr marL="0" indent="0">
              <a:spcBef>
                <a:spcPts val="0"/>
              </a:spcBef>
              <a:buNone/>
              <a:defRPr sz="1000" b="0" i="0" baseline="0">
                <a:solidFill>
                  <a:schemeClr val="bg1">
                    <a:lumMod val="50000"/>
                  </a:schemeClr>
                </a:solidFill>
                <a:latin typeface="Arial"/>
                <a:cs typeface="Arial"/>
              </a:defRPr>
            </a:lvl1pPr>
          </a:lstStyle>
          <a:p>
            <a:pPr lvl="0"/>
            <a:r>
              <a:rPr lang="en-US" dirty="0"/>
              <a:t>TITLE OF PRESENTATION / TITLE OF PAGE</a:t>
            </a:r>
          </a:p>
        </p:txBody>
      </p:sp>
      <p:sp>
        <p:nvSpPr>
          <p:cNvPr id="14" name="Text Placeholder 3"/>
          <p:cNvSpPr>
            <a:spLocks noGrp="1"/>
          </p:cNvSpPr>
          <p:nvPr>
            <p:ph type="body" sz="quarter" idx="16" hasCustomPrompt="1"/>
          </p:nvPr>
        </p:nvSpPr>
        <p:spPr>
          <a:xfrm>
            <a:off x="4724399" y="2184281"/>
            <a:ext cx="3674533" cy="779064"/>
          </a:xfrm>
          <a:prstGeom prst="rect">
            <a:avLst/>
          </a:prstGeom>
        </p:spPr>
        <p:txBody>
          <a:bodyPr vert="horz"/>
          <a:lstStyle>
            <a:lvl1pPr marL="0" indent="0">
              <a:lnSpc>
                <a:spcPct val="100000"/>
              </a:lnSpc>
              <a:spcBef>
                <a:spcPts val="0"/>
              </a:spcBef>
              <a:buNone/>
              <a:defRPr sz="2400" b="1" i="0" baseline="0">
                <a:solidFill>
                  <a:schemeClr val="tx1">
                    <a:lumMod val="95000"/>
                    <a:lumOff val="5000"/>
                  </a:schemeClr>
                </a:solidFill>
                <a:latin typeface="Arial"/>
                <a:cs typeface="Arial"/>
              </a:defRPr>
            </a:lvl1pPr>
          </a:lstStyle>
          <a:p>
            <a:pPr lvl="0"/>
            <a:r>
              <a:rPr lang="en-US" dirty="0"/>
              <a:t>HEADLINE GOES HERE ON THIS SLIDE</a:t>
            </a:r>
          </a:p>
        </p:txBody>
      </p:sp>
      <p:sp>
        <p:nvSpPr>
          <p:cNvPr id="8"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33345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 HEADLINE + COPY2">
    <p:spTree>
      <p:nvGrpSpPr>
        <p:cNvPr id="1" name=""/>
        <p:cNvGrpSpPr/>
        <p:nvPr/>
      </p:nvGrpSpPr>
      <p:grpSpPr>
        <a:xfrm>
          <a:off x="0" y="0"/>
          <a:ext cx="0" cy="0"/>
          <a:chOff x="0" y="0"/>
          <a:chExt cx="0" cy="0"/>
        </a:xfrm>
      </p:grpSpPr>
      <p:sp>
        <p:nvSpPr>
          <p:cNvPr id="11" name="Text Placeholder 9"/>
          <p:cNvSpPr>
            <a:spLocks noGrp="1"/>
          </p:cNvSpPr>
          <p:nvPr>
            <p:ph type="body" sz="quarter" idx="13" hasCustomPrompt="1"/>
          </p:nvPr>
        </p:nvSpPr>
        <p:spPr>
          <a:xfrm>
            <a:off x="397934" y="219077"/>
            <a:ext cx="4757729" cy="338137"/>
          </a:xfrm>
          <a:prstGeom prst="rect">
            <a:avLst/>
          </a:prstGeom>
        </p:spPr>
        <p:txBody>
          <a:bodyPr vert="horz" anchor="ctr" anchorCtr="0"/>
          <a:lstStyle>
            <a:lvl1pPr marL="0" indent="0">
              <a:spcBef>
                <a:spcPts val="0"/>
              </a:spcBef>
              <a:buNone/>
              <a:defRPr sz="1000" b="0" i="0" baseline="0">
                <a:solidFill>
                  <a:schemeClr val="bg1">
                    <a:lumMod val="50000"/>
                  </a:schemeClr>
                </a:solidFill>
                <a:latin typeface="Arial"/>
                <a:cs typeface="Arial"/>
              </a:defRPr>
            </a:lvl1pPr>
          </a:lstStyle>
          <a:p>
            <a:pPr lvl="0"/>
            <a:r>
              <a:rPr lang="en-US" dirty="0"/>
              <a:t>TITLE OF PRESENTATION / TITLE OF PAGE</a:t>
            </a:r>
          </a:p>
        </p:txBody>
      </p:sp>
      <p:sp>
        <p:nvSpPr>
          <p:cNvPr id="17" name="Picture Placeholder 4"/>
          <p:cNvSpPr>
            <a:spLocks noGrp="1"/>
          </p:cNvSpPr>
          <p:nvPr>
            <p:ph type="pic" sz="quarter" idx="16"/>
          </p:nvPr>
        </p:nvSpPr>
        <p:spPr>
          <a:xfrm>
            <a:off x="5087938" y="1765224"/>
            <a:ext cx="3243262" cy="3683000"/>
          </a:xfrm>
          <a:prstGeom prst="rect">
            <a:avLst/>
          </a:prstGeom>
        </p:spPr>
        <p:txBody>
          <a:bodyPr vert="horz" anchor="b" anchorCtr="1"/>
          <a:lstStyle>
            <a:lvl1pPr marL="0" indent="0">
              <a:spcBef>
                <a:spcPts val="0"/>
              </a:spcBef>
              <a:buFontTx/>
              <a:buNone/>
              <a:defRPr sz="1200" baseline="0">
                <a:solidFill>
                  <a:schemeClr val="bg1"/>
                </a:solidFill>
                <a:latin typeface="Avenir Medium"/>
              </a:defRPr>
            </a:lvl1pPr>
          </a:lstStyle>
          <a:p>
            <a:endParaRPr lang="en-US" dirty="0"/>
          </a:p>
        </p:txBody>
      </p:sp>
      <p:sp>
        <p:nvSpPr>
          <p:cNvPr id="20" name="Text Placeholder 6"/>
          <p:cNvSpPr>
            <a:spLocks noGrp="1"/>
          </p:cNvSpPr>
          <p:nvPr>
            <p:ph type="body" sz="quarter" idx="17" hasCustomPrompt="1"/>
          </p:nvPr>
        </p:nvSpPr>
        <p:spPr>
          <a:xfrm>
            <a:off x="668149" y="2963345"/>
            <a:ext cx="3394075" cy="2082788"/>
          </a:xfrm>
          <a:prstGeom prst="rect">
            <a:avLst/>
          </a:prstGeom>
        </p:spPr>
        <p:txBody>
          <a:bodyPr vert="horz"/>
          <a:lstStyle>
            <a:lvl1pPr marL="0" indent="0">
              <a:lnSpc>
                <a:spcPct val="150000"/>
              </a:lnSpc>
              <a:buNone/>
              <a:defRPr sz="1200" b="0" i="0" baseline="0">
                <a:solidFill>
                  <a:schemeClr val="tx1">
                    <a:lumMod val="95000"/>
                    <a:lumOff val="5000"/>
                  </a:schemeClr>
                </a:solidFill>
                <a:latin typeface="Arial"/>
                <a:cs typeface="Arial"/>
              </a:defRPr>
            </a:lvl1pPr>
          </a:lstStyle>
          <a:p>
            <a:pPr lvl="0"/>
            <a:r>
              <a:rPr lang="en-US" dirty="0"/>
              <a:t>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Duis</a:t>
            </a:r>
            <a:r>
              <a:rPr lang="en-US" dirty="0"/>
              <a:t> </a:t>
            </a:r>
            <a:r>
              <a:rPr lang="en-US" dirty="0" err="1"/>
              <a:t>faucibus</a:t>
            </a:r>
            <a:r>
              <a:rPr lang="en-US" dirty="0"/>
              <a:t> </a:t>
            </a:r>
            <a:r>
              <a:rPr lang="en-US" dirty="0" err="1"/>
              <a:t>massa</a:t>
            </a:r>
            <a:r>
              <a:rPr lang="en-US" dirty="0"/>
              <a:t> magna, </a:t>
            </a:r>
            <a:r>
              <a:rPr lang="en-US" dirty="0" err="1"/>
              <a:t>vel</a:t>
            </a:r>
            <a:r>
              <a:rPr lang="en-US" dirty="0"/>
              <a:t> </a:t>
            </a:r>
            <a:r>
              <a:rPr lang="en-US" dirty="0" err="1"/>
              <a:t>egestas</a:t>
            </a:r>
            <a:r>
              <a:rPr lang="en-US" dirty="0"/>
              <a:t> nisi </a:t>
            </a:r>
            <a:r>
              <a:rPr lang="en-US" dirty="0" err="1"/>
              <a:t>gravida</a:t>
            </a:r>
            <a:r>
              <a:rPr lang="en-US" dirty="0"/>
              <a:t> vel. </a:t>
            </a:r>
            <a:r>
              <a:rPr lang="en-US" dirty="0" err="1"/>
              <a:t>Proin</a:t>
            </a:r>
            <a:r>
              <a:rPr lang="en-US" dirty="0"/>
              <a:t> </a:t>
            </a:r>
            <a:r>
              <a:rPr lang="en-US" dirty="0" err="1"/>
              <a:t>quis</a:t>
            </a:r>
            <a:r>
              <a:rPr lang="en-US" dirty="0"/>
              <a:t> </a:t>
            </a:r>
            <a:r>
              <a:rPr lang="en-US" dirty="0" err="1"/>
              <a:t>aliquam</a:t>
            </a:r>
            <a:r>
              <a:rPr lang="en-US" dirty="0"/>
              <a:t> </a:t>
            </a:r>
            <a:r>
              <a:rPr lang="en-US" dirty="0" err="1"/>
              <a:t>elit</a:t>
            </a:r>
            <a:r>
              <a:rPr lang="en-US" dirty="0"/>
              <a:t>, </a:t>
            </a:r>
            <a:r>
              <a:rPr lang="en-US" dirty="0" err="1"/>
              <a:t>malesuada</a:t>
            </a:r>
            <a:r>
              <a:rPr lang="en-US" dirty="0"/>
              <a:t> </a:t>
            </a:r>
            <a:r>
              <a:rPr lang="en-US" dirty="0" err="1"/>
              <a:t>rutrum</a:t>
            </a:r>
            <a:r>
              <a:rPr lang="en-US" dirty="0"/>
              <a:t> </a:t>
            </a:r>
            <a:r>
              <a:rPr lang="en-US" dirty="0" err="1"/>
              <a:t>risus</a:t>
            </a:r>
            <a:r>
              <a:rPr lang="en-US" dirty="0"/>
              <a:t>. 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Duis</a:t>
            </a:r>
            <a:r>
              <a:rPr lang="en-US" dirty="0"/>
              <a:t> </a:t>
            </a:r>
            <a:r>
              <a:rPr lang="en-US" dirty="0" err="1"/>
              <a:t>faucibus</a:t>
            </a:r>
            <a:r>
              <a:rPr lang="en-US" dirty="0"/>
              <a:t> </a:t>
            </a:r>
            <a:r>
              <a:rPr lang="en-US" dirty="0" err="1"/>
              <a:t>massa</a:t>
            </a:r>
            <a:r>
              <a:rPr lang="en-US" dirty="0"/>
              <a:t> magna, </a:t>
            </a:r>
            <a:r>
              <a:rPr lang="en-US" dirty="0" err="1"/>
              <a:t>vel</a:t>
            </a:r>
            <a:r>
              <a:rPr lang="en-US" dirty="0"/>
              <a:t> </a:t>
            </a:r>
            <a:r>
              <a:rPr lang="en-US" dirty="0" err="1"/>
              <a:t>egestas</a:t>
            </a:r>
            <a:r>
              <a:rPr lang="en-US" dirty="0"/>
              <a:t> nisi </a:t>
            </a:r>
            <a:r>
              <a:rPr lang="en-US" dirty="0" err="1"/>
              <a:t>gravida</a:t>
            </a:r>
            <a:r>
              <a:rPr lang="en-US" dirty="0"/>
              <a:t> vel. </a:t>
            </a:r>
          </a:p>
          <a:p>
            <a:pPr lvl="0"/>
            <a:endParaRPr lang="en-US" dirty="0"/>
          </a:p>
        </p:txBody>
      </p:sp>
      <p:sp>
        <p:nvSpPr>
          <p:cNvPr id="21" name="Text Placeholder 3"/>
          <p:cNvSpPr>
            <a:spLocks noGrp="1"/>
          </p:cNvSpPr>
          <p:nvPr>
            <p:ph type="body" sz="quarter" idx="18" hasCustomPrompt="1"/>
          </p:nvPr>
        </p:nvSpPr>
        <p:spPr>
          <a:xfrm>
            <a:off x="668338" y="2184281"/>
            <a:ext cx="3674533" cy="779064"/>
          </a:xfrm>
          <a:prstGeom prst="rect">
            <a:avLst/>
          </a:prstGeom>
        </p:spPr>
        <p:txBody>
          <a:bodyPr vert="horz"/>
          <a:lstStyle>
            <a:lvl1pPr marL="0" indent="0">
              <a:lnSpc>
                <a:spcPct val="100000"/>
              </a:lnSpc>
              <a:spcBef>
                <a:spcPts val="0"/>
              </a:spcBef>
              <a:buNone/>
              <a:defRPr sz="2400" b="1" i="0" baseline="0">
                <a:solidFill>
                  <a:schemeClr val="tx1">
                    <a:lumMod val="95000"/>
                    <a:lumOff val="5000"/>
                  </a:schemeClr>
                </a:solidFill>
                <a:latin typeface="Arial"/>
                <a:cs typeface="Arial"/>
              </a:defRPr>
            </a:lvl1pPr>
          </a:lstStyle>
          <a:p>
            <a:pPr lvl="0"/>
            <a:r>
              <a:rPr lang="en-US" dirty="0"/>
              <a:t>HEADLINE GOES HERE ON THIS SLIDE</a:t>
            </a:r>
          </a:p>
        </p:txBody>
      </p:sp>
      <p:sp>
        <p:nvSpPr>
          <p:cNvPr id="10"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239765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 HEADLINE + COPY/LIST">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63044" y="3640667"/>
            <a:ext cx="3679828" cy="1807558"/>
          </a:xfrm>
          <a:prstGeom prst="rect">
            <a:avLst/>
          </a:prstGeom>
        </p:spPr>
        <p:txBody>
          <a:bodyPr vert="horz"/>
          <a:lstStyle>
            <a:lvl1pPr marL="137160" indent="-228600">
              <a:lnSpc>
                <a:spcPct val="150000"/>
              </a:lnSpc>
              <a:spcBef>
                <a:spcPts val="600"/>
              </a:spcBef>
              <a:buFont typeface="+mj-lt"/>
              <a:buAutoNum type="arabicPeriod"/>
              <a:defRPr sz="1200" b="0" i="0" baseline="0">
                <a:solidFill>
                  <a:schemeClr val="tx1">
                    <a:lumMod val="95000"/>
                    <a:lumOff val="5000"/>
                  </a:schemeClr>
                </a:solidFill>
                <a:latin typeface="Arial"/>
                <a:cs typeface="Arial"/>
              </a:defRPr>
            </a:lvl1pPr>
            <a:lvl2pPr marL="411480" indent="-228600">
              <a:lnSpc>
                <a:spcPct val="150000"/>
              </a:lnSpc>
              <a:spcBef>
                <a:spcPts val="600"/>
              </a:spcBef>
              <a:buFont typeface="+mj-lt"/>
              <a:buAutoNum type="alphaUcPeriod"/>
              <a:defRPr sz="1200" b="0" i="0" baseline="0">
                <a:solidFill>
                  <a:schemeClr val="tx1">
                    <a:lumMod val="95000"/>
                    <a:lumOff val="5000"/>
                  </a:schemeClr>
                </a:solidFill>
                <a:latin typeface="Arial"/>
                <a:cs typeface="Arial"/>
              </a:defRPr>
            </a:lvl2pPr>
            <a:lvl3pPr marL="640080" indent="-182880">
              <a:lnSpc>
                <a:spcPct val="150000"/>
              </a:lnSpc>
              <a:spcBef>
                <a:spcPts val="600"/>
              </a:spcBef>
              <a:defRPr sz="1200" b="0" i="0" baseline="0">
                <a:solidFill>
                  <a:schemeClr val="tx1">
                    <a:lumMod val="95000"/>
                    <a:lumOff val="5000"/>
                  </a:schemeClr>
                </a:solidFill>
                <a:latin typeface="Arial"/>
                <a:cs typeface="Arial"/>
              </a:defRPr>
            </a:lvl3pPr>
            <a:lvl4pPr marL="914400" indent="-182880">
              <a:lnSpc>
                <a:spcPct val="150000"/>
              </a:lnSpc>
              <a:spcBef>
                <a:spcPts val="600"/>
              </a:spcBef>
              <a:defRPr sz="1200" b="0" i="0" baseline="0">
                <a:solidFill>
                  <a:schemeClr val="tx1">
                    <a:lumMod val="95000"/>
                    <a:lumOff val="5000"/>
                  </a:schemeClr>
                </a:solidFill>
                <a:latin typeface="Arial"/>
                <a:cs typeface="Arial"/>
              </a:defRPr>
            </a:lvl4pPr>
            <a:lvl5pPr marL="1097280" indent="-182880">
              <a:lnSpc>
                <a:spcPct val="150000"/>
              </a:lnSpc>
              <a:spcBef>
                <a:spcPts val="600"/>
              </a:spcBef>
              <a:defRPr sz="1200" b="0" i="0" baseline="0">
                <a:solidFill>
                  <a:schemeClr val="tx1">
                    <a:lumMod val="95000"/>
                    <a:lumOff val="5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9"/>
          <p:cNvSpPr>
            <a:spLocks noGrp="1"/>
          </p:cNvSpPr>
          <p:nvPr>
            <p:ph type="body" sz="quarter" idx="13" hasCustomPrompt="1"/>
          </p:nvPr>
        </p:nvSpPr>
        <p:spPr>
          <a:xfrm>
            <a:off x="397934" y="219077"/>
            <a:ext cx="4757729" cy="338137"/>
          </a:xfrm>
          <a:prstGeom prst="rect">
            <a:avLst/>
          </a:prstGeom>
        </p:spPr>
        <p:txBody>
          <a:bodyPr vert="horz" anchor="ctr" anchorCtr="0"/>
          <a:lstStyle>
            <a:lvl1pPr marL="0" indent="0">
              <a:spcBef>
                <a:spcPts val="0"/>
              </a:spcBef>
              <a:buNone/>
              <a:defRPr sz="1000" b="0" i="0" baseline="0">
                <a:solidFill>
                  <a:schemeClr val="bg1">
                    <a:lumMod val="50000"/>
                  </a:schemeClr>
                </a:solidFill>
                <a:latin typeface="Arial"/>
                <a:cs typeface="Arial"/>
              </a:defRPr>
            </a:lvl1pPr>
          </a:lstStyle>
          <a:p>
            <a:pPr lvl="0"/>
            <a:r>
              <a:rPr lang="en-US" dirty="0"/>
              <a:t>TITLE OF PRESENTATION / TITLE OF PAGE</a:t>
            </a:r>
          </a:p>
        </p:txBody>
      </p:sp>
      <p:sp>
        <p:nvSpPr>
          <p:cNvPr id="17" name="Text Placeholder 3"/>
          <p:cNvSpPr>
            <a:spLocks noGrp="1"/>
          </p:cNvSpPr>
          <p:nvPr>
            <p:ph type="body" sz="quarter" idx="18" hasCustomPrompt="1"/>
          </p:nvPr>
        </p:nvSpPr>
        <p:spPr>
          <a:xfrm>
            <a:off x="668338" y="2184281"/>
            <a:ext cx="3674533" cy="779064"/>
          </a:xfrm>
          <a:prstGeom prst="rect">
            <a:avLst/>
          </a:prstGeom>
        </p:spPr>
        <p:txBody>
          <a:bodyPr vert="horz"/>
          <a:lstStyle>
            <a:lvl1pPr marL="0" indent="0">
              <a:lnSpc>
                <a:spcPct val="100000"/>
              </a:lnSpc>
              <a:spcBef>
                <a:spcPts val="0"/>
              </a:spcBef>
              <a:buNone/>
              <a:defRPr sz="2400" b="1" i="0" baseline="0">
                <a:solidFill>
                  <a:schemeClr val="tx1">
                    <a:lumMod val="95000"/>
                    <a:lumOff val="5000"/>
                  </a:schemeClr>
                </a:solidFill>
                <a:latin typeface="Arial"/>
                <a:cs typeface="Arial"/>
              </a:defRPr>
            </a:lvl1pPr>
          </a:lstStyle>
          <a:p>
            <a:pPr lvl="0"/>
            <a:r>
              <a:rPr lang="en-US" dirty="0"/>
              <a:t>HEADLINE GOES HERE ON THIS SLIDE</a:t>
            </a:r>
          </a:p>
        </p:txBody>
      </p:sp>
      <p:sp>
        <p:nvSpPr>
          <p:cNvPr id="19" name="Text Placeholder 6"/>
          <p:cNvSpPr>
            <a:spLocks noGrp="1"/>
          </p:cNvSpPr>
          <p:nvPr>
            <p:ph type="body" sz="quarter" idx="17" hasCustomPrompt="1"/>
          </p:nvPr>
        </p:nvSpPr>
        <p:spPr>
          <a:xfrm>
            <a:off x="668338" y="2963345"/>
            <a:ext cx="3674533" cy="660388"/>
          </a:xfrm>
          <a:prstGeom prst="rect">
            <a:avLst/>
          </a:prstGeom>
        </p:spPr>
        <p:txBody>
          <a:bodyPr vert="horz"/>
          <a:lstStyle>
            <a:lvl1pPr marL="0" indent="0">
              <a:lnSpc>
                <a:spcPct val="150000"/>
              </a:lnSpc>
              <a:buNone/>
              <a:defRPr sz="1200" b="0" i="0" baseline="0">
                <a:solidFill>
                  <a:schemeClr val="tx1">
                    <a:lumMod val="95000"/>
                    <a:lumOff val="5000"/>
                  </a:schemeClr>
                </a:solidFill>
                <a:latin typeface="Arial"/>
                <a:cs typeface="Arial"/>
              </a:defRPr>
            </a:lvl1pPr>
          </a:lstStyle>
          <a:p>
            <a:pPr lvl="0"/>
            <a:r>
              <a:rPr lang="en-US" dirty="0"/>
              <a:t>Lorem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0" name="Picture Placeholder 4"/>
          <p:cNvSpPr>
            <a:spLocks noGrp="1"/>
          </p:cNvSpPr>
          <p:nvPr>
            <p:ph type="pic" sz="quarter" idx="16"/>
          </p:nvPr>
        </p:nvSpPr>
        <p:spPr>
          <a:xfrm>
            <a:off x="5087938" y="1765224"/>
            <a:ext cx="3243262" cy="3683000"/>
          </a:xfrm>
          <a:prstGeom prst="rect">
            <a:avLst/>
          </a:prstGeom>
        </p:spPr>
        <p:txBody>
          <a:bodyPr vert="horz" anchor="b" anchorCtr="1"/>
          <a:lstStyle>
            <a:lvl1pPr marL="0" indent="0">
              <a:spcBef>
                <a:spcPts val="0"/>
              </a:spcBef>
              <a:buFontTx/>
              <a:buNone/>
              <a:defRPr sz="1200" baseline="0">
                <a:solidFill>
                  <a:schemeClr val="bg1"/>
                </a:solidFill>
                <a:latin typeface="Avenir Medium"/>
              </a:defRPr>
            </a:lvl1pPr>
          </a:lstStyle>
          <a:p>
            <a:endParaRPr lang="en-US" dirty="0"/>
          </a:p>
        </p:txBody>
      </p:sp>
      <p:sp>
        <p:nvSpPr>
          <p:cNvPr id="11" name="object 4"/>
          <p:cNvSpPr txBox="1"/>
          <p:nvPr userDrawn="1"/>
        </p:nvSpPr>
        <p:spPr>
          <a:xfrm>
            <a:off x="2260936" y="6196447"/>
            <a:ext cx="6375400" cy="153888"/>
          </a:xfrm>
          <a:prstGeom prst="rect">
            <a:avLst/>
          </a:prstGeom>
        </p:spPr>
        <p:txBody>
          <a:bodyPr vert="horz" wrap="square" lIns="0" tIns="0" rIns="0" bIns="0" rtlCol="0">
            <a:spAutoFit/>
          </a:bodyPr>
          <a:lstStyle/>
          <a:p>
            <a:pPr marL="12699" marR="5080" algn="r">
              <a:tabLst>
                <a:tab pos="2042690" algn="l"/>
                <a:tab pos="2184289" algn="l"/>
                <a:tab pos="3244684" algn="l"/>
              </a:tabLst>
            </a:pPr>
            <a:fld id="{0E1F2C87-DDC6-BA46-97E3-8B17805E8865}" type="slidenum">
              <a:rPr lang="en-US" sz="1000" b="1" smtClean="0">
                <a:solidFill>
                  <a:schemeClr val="bg1">
                    <a:lumMod val="50000"/>
                  </a:schemeClr>
                </a:solidFill>
                <a:latin typeface="Avenir Medium"/>
                <a:cs typeface="Avenir Black"/>
              </a:rPr>
              <a:t>‹#›</a:t>
            </a:fld>
            <a:endParaRPr lang="en-US" sz="1000" dirty="0">
              <a:solidFill>
                <a:schemeClr val="bg1">
                  <a:lumMod val="50000"/>
                </a:schemeClr>
              </a:solidFill>
              <a:latin typeface="Avenir Medium"/>
              <a:cs typeface="Avenir Black"/>
            </a:endParaRPr>
          </a:p>
        </p:txBody>
      </p:sp>
    </p:spTree>
    <p:extLst>
      <p:ext uri="{BB962C8B-B14F-4D97-AF65-F5344CB8AC3E}">
        <p14:creationId xmlns:p14="http://schemas.microsoft.com/office/powerpoint/2010/main" val="8447898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5">
            <a:alphaModFix amt="80000"/>
          </a:blip>
          <a:srcRect t="12483" b="12483"/>
          <a:stretch/>
        </p:blipFill>
        <p:spPr>
          <a:xfrm>
            <a:off x="-12700" y="-12700"/>
            <a:ext cx="9156700" cy="6870700"/>
          </a:xfrm>
          <a:prstGeom prst="rect">
            <a:avLst/>
          </a:prstGeom>
        </p:spPr>
      </p:pic>
    </p:spTree>
    <p:extLst>
      <p:ext uri="{BB962C8B-B14F-4D97-AF65-F5344CB8AC3E}">
        <p14:creationId xmlns:p14="http://schemas.microsoft.com/office/powerpoint/2010/main" val="608513297"/>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73" r:id="rId3"/>
  </p:sldLayoutIdLst>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WISC_GEOMETRIC PATTERN.jpg"/>
          <p:cNvPicPr>
            <a:picLocks/>
          </p:cNvPicPr>
          <p:nvPr userDrawn="1"/>
        </p:nvPicPr>
        <p:blipFill rotWithShape="1">
          <a:blip r:embed="rId14" cstate="screen">
            <a:extLst>
              <a:ext uri="{28A0092B-C50C-407E-A947-70E740481C1C}">
                <a14:useLocalDpi xmlns:a14="http://schemas.microsoft.com/office/drawing/2010/main"/>
              </a:ext>
            </a:extLst>
          </a:blip>
          <a:srcRect/>
          <a:stretch/>
        </p:blipFill>
        <p:spPr>
          <a:xfrm>
            <a:off x="1" y="6654581"/>
            <a:ext cx="9144000" cy="203419"/>
          </a:xfrm>
          <a:prstGeom prst="rect">
            <a:avLst/>
          </a:prstGeom>
        </p:spPr>
      </p:pic>
    </p:spTree>
    <p:extLst>
      <p:ext uri="{BB962C8B-B14F-4D97-AF65-F5344CB8AC3E}">
        <p14:creationId xmlns:p14="http://schemas.microsoft.com/office/powerpoint/2010/main" val="307643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78" r:id="rId10"/>
    <p:sldLayoutId id="2147483679" r:id="rId11"/>
    <p:sldLayoutId id="2147483680" r:id="rId12"/>
  </p:sldLayoutIdLst>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4">
            <a:alphaModFix amt="80000"/>
          </a:blip>
          <a:srcRect t="12483" b="12483"/>
          <a:stretch/>
        </p:blipFill>
        <p:spPr>
          <a:xfrm>
            <a:off x="-12700" y="-12700"/>
            <a:ext cx="9156700" cy="6870700"/>
          </a:xfrm>
          <a:prstGeom prst="rect">
            <a:avLst/>
          </a:prstGeom>
        </p:spPr>
      </p:pic>
      <p:pic>
        <p:nvPicPr>
          <p:cNvPr id="6" name="Picture 5"/>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rot="5400000">
            <a:off x="-984251" y="2940051"/>
            <a:ext cx="2908302" cy="965200"/>
          </a:xfrm>
          <a:prstGeom prst="triangle">
            <a:avLst/>
          </a:prstGeom>
        </p:spPr>
      </p:pic>
      <p:pic>
        <p:nvPicPr>
          <p:cNvPr id="8" name="Picture 7"/>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rot="16200000">
            <a:off x="7207249" y="2940051"/>
            <a:ext cx="2908302" cy="965200"/>
          </a:xfrm>
          <a:prstGeom prst="triangle">
            <a:avLst/>
          </a:prstGeom>
        </p:spPr>
      </p:pic>
    </p:spTree>
    <p:extLst>
      <p:ext uri="{BB962C8B-B14F-4D97-AF65-F5344CB8AC3E}">
        <p14:creationId xmlns:p14="http://schemas.microsoft.com/office/powerpoint/2010/main" val="4225470291"/>
      </p:ext>
    </p:extLst>
  </p:cSld>
  <p:clrMap bg1="lt1" tx1="dk1" bg2="lt2" tx2="dk2" accent1="accent1" accent2="accent2" accent3="accent3" accent4="accent4" accent5="accent5" accent6="accent6" hlink="hlink" folHlink="folHlink"/>
  <p:sldLayoutIdLst>
    <p:sldLayoutId id="2147483671" r:id="rId1"/>
    <p:sldLayoutId id="2147483677" r:id="rId2"/>
  </p:sldLayoutIdLst>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F7DE7D-66AF-45C8-86E1-18B6A16E3250}"/>
              </a:ext>
            </a:extLst>
          </p:cNvPr>
          <p:cNvSpPr/>
          <p:nvPr/>
        </p:nvSpPr>
        <p:spPr>
          <a:xfrm>
            <a:off x="1227999" y="4493125"/>
            <a:ext cx="806335" cy="386446"/>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F01175-578B-43E2-8C65-B8DB14E2BA0E}"/>
              </a:ext>
            </a:extLst>
          </p:cNvPr>
          <p:cNvSpPr/>
          <p:nvPr/>
        </p:nvSpPr>
        <p:spPr>
          <a:xfrm>
            <a:off x="7899" y="-1"/>
            <a:ext cx="9136101" cy="5037513"/>
          </a:xfrm>
          <a:prstGeom prst="rect">
            <a:avLst/>
          </a:prstGeom>
          <a:solidFill>
            <a:srgbClr val="D4D4D4"/>
          </a:solidFill>
          <a:ln>
            <a:solidFill>
              <a:srgbClr val="D4D4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 Placeholder 1"/>
          <p:cNvSpPr>
            <a:spLocks noGrp="1"/>
          </p:cNvSpPr>
          <p:nvPr>
            <p:ph type="body" sz="quarter" idx="12"/>
          </p:nvPr>
        </p:nvSpPr>
        <p:spPr>
          <a:xfrm>
            <a:off x="602263" y="2549159"/>
            <a:ext cx="7332649" cy="1227667"/>
          </a:xfrm>
        </p:spPr>
        <p:txBody>
          <a:bodyPr/>
          <a:lstStyle/>
          <a:p>
            <a:r>
              <a:rPr lang="en-US" sz="2800" dirty="0"/>
              <a:t>Magical Thinking and the Psychological Roots of the Hostile Media</a:t>
            </a:r>
          </a:p>
          <a:p>
            <a:r>
              <a:rPr lang="en-US" sz="2800" dirty="0"/>
              <a:t>Perception</a:t>
            </a:r>
          </a:p>
          <a:p>
            <a:endParaRPr lang="en-US" sz="2800" dirty="0"/>
          </a:p>
          <a:p>
            <a:r>
              <a:rPr lang="en-US" sz="2000" b="0" dirty="0"/>
              <a:t>Jordan M. Foley, Mallory R. Perryman, Michael W. Wagner</a:t>
            </a:r>
          </a:p>
          <a:p>
            <a:endParaRPr lang="en-US" sz="2000" b="0" dirty="0"/>
          </a:p>
        </p:txBody>
      </p:sp>
      <p:pic>
        <p:nvPicPr>
          <p:cNvPr id="8" name="Picture 7">
            <a:extLst>
              <a:ext uri="{FF2B5EF4-FFF2-40B4-BE49-F238E27FC236}">
                <a16:creationId xmlns:a16="http://schemas.microsoft.com/office/drawing/2014/main" id="{3D878226-769B-4975-94AA-5C40A8B8C9CC}"/>
              </a:ext>
            </a:extLst>
          </p:cNvPr>
          <p:cNvPicPr>
            <a:picLocks noChangeAspect="1"/>
          </p:cNvPicPr>
          <p:nvPr/>
        </p:nvPicPr>
        <p:blipFill>
          <a:blip r:embed="rId3"/>
          <a:stretch>
            <a:fillRect/>
          </a:stretch>
        </p:blipFill>
        <p:spPr>
          <a:xfrm>
            <a:off x="2609985" y="145470"/>
            <a:ext cx="3931928" cy="2286005"/>
          </a:xfrm>
          <a:prstGeom prst="rect">
            <a:avLst/>
          </a:prstGeom>
        </p:spPr>
      </p:pic>
    </p:spTree>
    <p:extLst>
      <p:ext uri="{BB962C8B-B14F-4D97-AF65-F5344CB8AC3E}">
        <p14:creationId xmlns:p14="http://schemas.microsoft.com/office/powerpoint/2010/main" val="105585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FB2C0D-F3FF-430E-9A4A-8305DD662C52}"/>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713290AA-E161-4A40-A67D-9084B7BCEDFD}"/>
              </a:ext>
            </a:extLst>
          </p:cNvPr>
          <p:cNvPicPr>
            <a:picLocks noChangeAspect="1"/>
          </p:cNvPicPr>
          <p:nvPr/>
        </p:nvPicPr>
        <p:blipFill>
          <a:blip r:embed="rId3"/>
          <a:stretch>
            <a:fillRect/>
          </a:stretch>
        </p:blipFill>
        <p:spPr>
          <a:xfrm>
            <a:off x="0" y="0"/>
            <a:ext cx="9001772" cy="6751329"/>
          </a:xfrm>
          <a:prstGeom prst="rect">
            <a:avLst/>
          </a:prstGeom>
        </p:spPr>
      </p:pic>
      <p:sp>
        <p:nvSpPr>
          <p:cNvPr id="4" name="Rectangle 3">
            <a:extLst>
              <a:ext uri="{FF2B5EF4-FFF2-40B4-BE49-F238E27FC236}">
                <a16:creationId xmlns:a16="http://schemas.microsoft.com/office/drawing/2014/main" id="{31B3051B-9306-45ED-B924-587A3AD3987B}"/>
              </a:ext>
            </a:extLst>
          </p:cNvPr>
          <p:cNvSpPr/>
          <p:nvPr/>
        </p:nvSpPr>
        <p:spPr>
          <a:xfrm>
            <a:off x="142228" y="0"/>
            <a:ext cx="45719"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DAFA4F-4A90-44D8-9909-2294002024C4}"/>
              </a:ext>
            </a:extLst>
          </p:cNvPr>
          <p:cNvSpPr txBox="1"/>
          <p:nvPr/>
        </p:nvSpPr>
        <p:spPr>
          <a:xfrm>
            <a:off x="6389783" y="1696598"/>
            <a:ext cx="2247441" cy="385590"/>
          </a:xfrm>
          <a:prstGeom prst="rect">
            <a:avLst/>
          </a:prstGeom>
          <a:noFill/>
          <a:ln w="28575">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50838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C5D4DC-CE7C-44E4-9235-09562EDCAD27}"/>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6C83EA25-6E6E-445D-9710-DFCA027A1763}"/>
              </a:ext>
            </a:extLst>
          </p:cNvPr>
          <p:cNvPicPr>
            <a:picLocks noChangeAspect="1"/>
          </p:cNvPicPr>
          <p:nvPr/>
        </p:nvPicPr>
        <p:blipFill>
          <a:blip r:embed="rId2"/>
          <a:stretch>
            <a:fillRect/>
          </a:stretch>
        </p:blipFill>
        <p:spPr>
          <a:xfrm>
            <a:off x="64871" y="615972"/>
            <a:ext cx="9014257" cy="5222967"/>
          </a:xfrm>
          <a:prstGeom prst="rect">
            <a:avLst/>
          </a:prstGeom>
          <a:ln w="12700">
            <a:solidFill>
              <a:schemeClr val="tx1"/>
            </a:solidFill>
          </a:ln>
        </p:spPr>
      </p:pic>
      <p:sp>
        <p:nvSpPr>
          <p:cNvPr id="4" name="TextBox 3">
            <a:extLst>
              <a:ext uri="{FF2B5EF4-FFF2-40B4-BE49-F238E27FC236}">
                <a16:creationId xmlns:a16="http://schemas.microsoft.com/office/drawing/2014/main" id="{986E2D5C-ADA7-4A76-A96B-F3EEF781D48F}"/>
              </a:ext>
            </a:extLst>
          </p:cNvPr>
          <p:cNvSpPr txBox="1"/>
          <p:nvPr/>
        </p:nvSpPr>
        <p:spPr>
          <a:xfrm>
            <a:off x="6584003" y="1776045"/>
            <a:ext cx="455775" cy="1013553"/>
          </a:xfrm>
          <a:prstGeom prst="rect">
            <a:avLst/>
          </a:prstGeom>
          <a:noFill/>
          <a:ln w="28575">
            <a:solidFill>
              <a:srgbClr val="FF0000"/>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5CBD3317-D5EC-425C-82C7-C1AF425E7684}"/>
              </a:ext>
            </a:extLst>
          </p:cNvPr>
          <p:cNvSpPr txBox="1"/>
          <p:nvPr/>
        </p:nvSpPr>
        <p:spPr>
          <a:xfrm>
            <a:off x="7974376" y="1776044"/>
            <a:ext cx="382740" cy="1013553"/>
          </a:xfrm>
          <a:prstGeom prst="rect">
            <a:avLst/>
          </a:prstGeom>
          <a:noFill/>
          <a:ln w="28575">
            <a:solidFill>
              <a:srgbClr val="FF0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6EB9F0A-DF2A-414D-BE06-FBC68002597B}"/>
              </a:ext>
            </a:extLst>
          </p:cNvPr>
          <p:cNvSpPr txBox="1"/>
          <p:nvPr/>
        </p:nvSpPr>
        <p:spPr>
          <a:xfrm>
            <a:off x="7974376" y="4482440"/>
            <a:ext cx="382740" cy="1013553"/>
          </a:xfrm>
          <a:prstGeom prst="rect">
            <a:avLst/>
          </a:prstGeom>
          <a:noFill/>
          <a:ln w="28575">
            <a:solidFill>
              <a:srgbClr val="FF0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326E7707-881C-40B2-AE79-1064D28B7A05}"/>
              </a:ext>
            </a:extLst>
          </p:cNvPr>
          <p:cNvSpPr txBox="1"/>
          <p:nvPr/>
        </p:nvSpPr>
        <p:spPr>
          <a:xfrm>
            <a:off x="6584004" y="4482439"/>
            <a:ext cx="382740" cy="1013553"/>
          </a:xfrm>
          <a:prstGeom prst="rect">
            <a:avLst/>
          </a:prstGeom>
          <a:noFill/>
          <a:ln w="28575">
            <a:solidFill>
              <a:srgbClr val="FF0000"/>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A7376EC2-EF9C-40CF-B436-D1375C5A6D96}"/>
              </a:ext>
            </a:extLst>
          </p:cNvPr>
          <p:cNvSpPr txBox="1"/>
          <p:nvPr/>
        </p:nvSpPr>
        <p:spPr>
          <a:xfrm>
            <a:off x="7296429" y="1776045"/>
            <a:ext cx="400800" cy="1013553"/>
          </a:xfrm>
          <a:prstGeom prst="rect">
            <a:avLst/>
          </a:prstGeom>
          <a:noFill/>
          <a:ln w="28575">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3CA9B53D-A6EE-4E39-BE05-5F189BA745E4}"/>
              </a:ext>
            </a:extLst>
          </p:cNvPr>
          <p:cNvSpPr txBox="1"/>
          <p:nvPr/>
        </p:nvSpPr>
        <p:spPr>
          <a:xfrm>
            <a:off x="7314488" y="4482438"/>
            <a:ext cx="382740" cy="1013553"/>
          </a:xfrm>
          <a:prstGeom prst="rect">
            <a:avLst/>
          </a:prstGeom>
          <a:noFill/>
          <a:ln w="28575">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48032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874532-BB75-41FF-9733-0ECC840F75D4}"/>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F70D14F5-5C03-47FC-A923-B4D47D0402B5}"/>
              </a:ext>
            </a:extLst>
          </p:cNvPr>
          <p:cNvPicPr>
            <a:picLocks noChangeAspect="1"/>
          </p:cNvPicPr>
          <p:nvPr/>
        </p:nvPicPr>
        <p:blipFill>
          <a:blip r:embed="rId2"/>
          <a:stretch>
            <a:fillRect/>
          </a:stretch>
        </p:blipFill>
        <p:spPr>
          <a:xfrm>
            <a:off x="786883" y="1079653"/>
            <a:ext cx="7806274" cy="5334325"/>
          </a:xfrm>
          <a:prstGeom prst="rect">
            <a:avLst/>
          </a:prstGeom>
        </p:spPr>
      </p:pic>
      <p:sp>
        <p:nvSpPr>
          <p:cNvPr id="5" name="Text Placeholder 3">
            <a:extLst>
              <a:ext uri="{FF2B5EF4-FFF2-40B4-BE49-F238E27FC236}">
                <a16:creationId xmlns:a16="http://schemas.microsoft.com/office/drawing/2014/main" id="{61478160-E27B-4E07-9388-68895590CF26}"/>
              </a:ext>
            </a:extLst>
          </p:cNvPr>
          <p:cNvSpPr txBox="1">
            <a:spLocks/>
          </p:cNvSpPr>
          <p:nvPr/>
        </p:nvSpPr>
        <p:spPr>
          <a:xfrm>
            <a:off x="1438101" y="195871"/>
            <a:ext cx="5696321" cy="687506"/>
          </a:xfrm>
          <a:prstGeom prst="rect">
            <a:avLst/>
          </a:prstGeom>
        </p:spPr>
        <p:txBody>
          <a:bodyPr vert="horz" anchor="ctr" anchorCtr="0"/>
          <a:lstStyle>
            <a:lvl1pPr marL="0" indent="0" algn="l" defTabSz="457200" rtl="0" eaLnBrk="1" latinLnBrk="0" hangingPunct="1">
              <a:lnSpc>
                <a:spcPct val="100000"/>
              </a:lnSpc>
              <a:spcBef>
                <a:spcPts val="0"/>
              </a:spcBef>
              <a:buFont typeface="Arial"/>
              <a:buNone/>
              <a:defRPr sz="4000" b="1" i="0" kern="1200" baseline="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t>Bias Against Clinton</a:t>
            </a:r>
          </a:p>
          <a:p>
            <a:pPr algn="ctr"/>
            <a:r>
              <a:rPr lang="en-US" sz="2800" dirty="0"/>
              <a:t>Religious Fundamentalism</a:t>
            </a:r>
          </a:p>
        </p:txBody>
      </p:sp>
    </p:spTree>
    <p:extLst>
      <p:ext uri="{BB962C8B-B14F-4D97-AF65-F5344CB8AC3E}">
        <p14:creationId xmlns:p14="http://schemas.microsoft.com/office/powerpoint/2010/main" val="251958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CD77CB-C9EA-43E6-AA45-E30BF87A2647}"/>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8FADE62D-F150-4767-9C33-9DB52DBAF77D}"/>
              </a:ext>
            </a:extLst>
          </p:cNvPr>
          <p:cNvPicPr>
            <a:picLocks noChangeAspect="1"/>
          </p:cNvPicPr>
          <p:nvPr/>
        </p:nvPicPr>
        <p:blipFill>
          <a:blip r:embed="rId2"/>
          <a:stretch>
            <a:fillRect/>
          </a:stretch>
        </p:blipFill>
        <p:spPr>
          <a:xfrm>
            <a:off x="597253" y="1090814"/>
            <a:ext cx="7949493" cy="5357472"/>
          </a:xfrm>
          <a:prstGeom prst="rect">
            <a:avLst/>
          </a:prstGeom>
        </p:spPr>
      </p:pic>
      <p:sp>
        <p:nvSpPr>
          <p:cNvPr id="5" name="Text Placeholder 3">
            <a:extLst>
              <a:ext uri="{FF2B5EF4-FFF2-40B4-BE49-F238E27FC236}">
                <a16:creationId xmlns:a16="http://schemas.microsoft.com/office/drawing/2014/main" id="{54B680D0-2B9D-4948-92EF-2BCA2CBA3333}"/>
              </a:ext>
            </a:extLst>
          </p:cNvPr>
          <p:cNvSpPr txBox="1">
            <a:spLocks/>
          </p:cNvSpPr>
          <p:nvPr/>
        </p:nvSpPr>
        <p:spPr>
          <a:xfrm>
            <a:off x="1438101" y="195871"/>
            <a:ext cx="5696321" cy="687506"/>
          </a:xfrm>
          <a:prstGeom prst="rect">
            <a:avLst/>
          </a:prstGeom>
        </p:spPr>
        <p:txBody>
          <a:bodyPr vert="horz" anchor="ctr" anchorCtr="0"/>
          <a:lstStyle>
            <a:lvl1pPr marL="0" indent="0" algn="l" defTabSz="457200" rtl="0" eaLnBrk="1" latinLnBrk="0" hangingPunct="1">
              <a:lnSpc>
                <a:spcPct val="100000"/>
              </a:lnSpc>
              <a:spcBef>
                <a:spcPts val="0"/>
              </a:spcBef>
              <a:buFont typeface="Arial"/>
              <a:buNone/>
              <a:defRPr sz="4000" b="1" i="0" kern="1200" baseline="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t>Bias Against Clinton</a:t>
            </a:r>
          </a:p>
          <a:p>
            <a:pPr algn="ctr"/>
            <a:r>
              <a:rPr lang="en-US" sz="2800" dirty="0"/>
              <a:t>Religious Fundamentalism</a:t>
            </a:r>
          </a:p>
        </p:txBody>
      </p:sp>
    </p:spTree>
    <p:extLst>
      <p:ext uri="{BB962C8B-B14F-4D97-AF65-F5344CB8AC3E}">
        <p14:creationId xmlns:p14="http://schemas.microsoft.com/office/powerpoint/2010/main" val="86798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4519CE-1F0D-4067-A022-8180C8A171BE}"/>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34978917-EFB8-4950-BF99-52776AB6B94B}"/>
              </a:ext>
            </a:extLst>
          </p:cNvPr>
          <p:cNvPicPr>
            <a:picLocks noChangeAspect="1"/>
          </p:cNvPicPr>
          <p:nvPr/>
        </p:nvPicPr>
        <p:blipFill>
          <a:blip r:embed="rId3"/>
          <a:stretch>
            <a:fillRect/>
          </a:stretch>
        </p:blipFill>
        <p:spPr>
          <a:xfrm>
            <a:off x="189303" y="375513"/>
            <a:ext cx="8765394" cy="2786327"/>
          </a:xfrm>
          <a:prstGeom prst="rect">
            <a:avLst/>
          </a:prstGeom>
        </p:spPr>
      </p:pic>
      <p:pic>
        <p:nvPicPr>
          <p:cNvPr id="4" name="Picture 3">
            <a:extLst>
              <a:ext uri="{FF2B5EF4-FFF2-40B4-BE49-F238E27FC236}">
                <a16:creationId xmlns:a16="http://schemas.microsoft.com/office/drawing/2014/main" id="{C101B21A-06B3-496D-839F-3236365131D9}"/>
              </a:ext>
            </a:extLst>
          </p:cNvPr>
          <p:cNvPicPr>
            <a:picLocks noChangeAspect="1"/>
          </p:cNvPicPr>
          <p:nvPr/>
        </p:nvPicPr>
        <p:blipFill>
          <a:blip r:embed="rId4"/>
          <a:stretch>
            <a:fillRect/>
          </a:stretch>
        </p:blipFill>
        <p:spPr>
          <a:xfrm>
            <a:off x="189302" y="3161840"/>
            <a:ext cx="8765393" cy="2555914"/>
          </a:xfrm>
          <a:prstGeom prst="rect">
            <a:avLst/>
          </a:prstGeom>
        </p:spPr>
      </p:pic>
      <p:sp>
        <p:nvSpPr>
          <p:cNvPr id="5" name="TextBox 4">
            <a:extLst>
              <a:ext uri="{FF2B5EF4-FFF2-40B4-BE49-F238E27FC236}">
                <a16:creationId xmlns:a16="http://schemas.microsoft.com/office/drawing/2014/main" id="{A9B73209-5B6B-4B92-8179-E5FFF5783A96}"/>
              </a:ext>
            </a:extLst>
          </p:cNvPr>
          <p:cNvSpPr txBox="1"/>
          <p:nvPr/>
        </p:nvSpPr>
        <p:spPr>
          <a:xfrm>
            <a:off x="2115237" y="1856811"/>
            <a:ext cx="330508" cy="688085"/>
          </a:xfrm>
          <a:prstGeom prst="rect">
            <a:avLst/>
          </a:prstGeom>
          <a:noFill/>
          <a:ln w="28575">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E42C11AE-1236-48A0-BFA6-2E4990F4E044}"/>
              </a:ext>
            </a:extLst>
          </p:cNvPr>
          <p:cNvSpPr txBox="1"/>
          <p:nvPr/>
        </p:nvSpPr>
        <p:spPr>
          <a:xfrm>
            <a:off x="3567627" y="1856810"/>
            <a:ext cx="330508" cy="688085"/>
          </a:xfrm>
          <a:prstGeom prst="rect">
            <a:avLst/>
          </a:prstGeom>
          <a:noFill/>
          <a:ln w="28575">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86D4596B-0FE1-48A9-87F4-A2CEA1A4877E}"/>
              </a:ext>
            </a:extLst>
          </p:cNvPr>
          <p:cNvSpPr txBox="1"/>
          <p:nvPr/>
        </p:nvSpPr>
        <p:spPr>
          <a:xfrm>
            <a:off x="2115237" y="4414057"/>
            <a:ext cx="330508" cy="688085"/>
          </a:xfrm>
          <a:prstGeom prst="rect">
            <a:avLst/>
          </a:prstGeom>
          <a:noFill/>
          <a:ln w="28575">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C569DA99-3A45-4BE6-9208-AC5960F9C104}"/>
              </a:ext>
            </a:extLst>
          </p:cNvPr>
          <p:cNvSpPr txBox="1"/>
          <p:nvPr/>
        </p:nvSpPr>
        <p:spPr>
          <a:xfrm>
            <a:off x="6707437" y="4439797"/>
            <a:ext cx="429656" cy="1135677"/>
          </a:xfrm>
          <a:prstGeom prst="rect">
            <a:avLst/>
          </a:prstGeom>
          <a:noFill/>
          <a:ln w="28575">
            <a:solidFill>
              <a:srgbClr val="FF0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5A24C7EB-0EBB-450A-B477-FCC550A04C24}"/>
              </a:ext>
            </a:extLst>
          </p:cNvPr>
          <p:cNvSpPr txBox="1"/>
          <p:nvPr/>
        </p:nvSpPr>
        <p:spPr>
          <a:xfrm>
            <a:off x="6707437" y="1860667"/>
            <a:ext cx="429656" cy="1135677"/>
          </a:xfrm>
          <a:prstGeom prst="rect">
            <a:avLst/>
          </a:prstGeom>
          <a:noFill/>
          <a:ln w="28575">
            <a:solidFill>
              <a:srgbClr val="FF0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6B5474DB-8E02-4D7E-9EDA-178E7636DE94}"/>
              </a:ext>
            </a:extLst>
          </p:cNvPr>
          <p:cNvSpPr txBox="1"/>
          <p:nvPr/>
        </p:nvSpPr>
        <p:spPr>
          <a:xfrm>
            <a:off x="8181097" y="1860667"/>
            <a:ext cx="429656" cy="1135677"/>
          </a:xfrm>
          <a:prstGeom prst="rect">
            <a:avLst/>
          </a:prstGeom>
          <a:noFill/>
          <a:ln w="28575">
            <a:solidFill>
              <a:srgbClr val="FF0000"/>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04D78722-5177-4351-8F48-100FA209D8D1}"/>
              </a:ext>
            </a:extLst>
          </p:cNvPr>
          <p:cNvSpPr txBox="1"/>
          <p:nvPr/>
        </p:nvSpPr>
        <p:spPr>
          <a:xfrm>
            <a:off x="4357170" y="4408833"/>
            <a:ext cx="429656" cy="1135677"/>
          </a:xfrm>
          <a:prstGeom prst="rect">
            <a:avLst/>
          </a:prstGeom>
          <a:noFill/>
          <a:ln w="28575">
            <a:solidFill>
              <a:srgbClr val="FF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EA3E057-12AC-432F-AD94-469C90E1000B}"/>
              </a:ext>
            </a:extLst>
          </p:cNvPr>
          <p:cNvSpPr txBox="1"/>
          <p:nvPr/>
        </p:nvSpPr>
        <p:spPr>
          <a:xfrm>
            <a:off x="4371679" y="1860666"/>
            <a:ext cx="429656" cy="1135677"/>
          </a:xfrm>
          <a:prstGeom prst="rect">
            <a:avLst/>
          </a:prstGeom>
          <a:noFill/>
          <a:ln w="28575">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83A8B3D2-F988-436D-A36F-A380BFF89282}"/>
              </a:ext>
            </a:extLst>
          </p:cNvPr>
          <p:cNvSpPr txBox="1"/>
          <p:nvPr/>
        </p:nvSpPr>
        <p:spPr>
          <a:xfrm>
            <a:off x="5846732" y="1860665"/>
            <a:ext cx="429656" cy="1135677"/>
          </a:xfrm>
          <a:prstGeom prst="rect">
            <a:avLst/>
          </a:prstGeom>
          <a:noFill/>
          <a:ln w="28575">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93822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E788E7-C214-4CAC-BB31-79BCF5D3CE3B}"/>
              </a:ext>
            </a:extLst>
          </p:cNvPr>
          <p:cNvSpPr>
            <a:spLocks noGrp="1"/>
          </p:cNvSpPr>
          <p:nvPr>
            <p:ph type="body" sz="quarter" idx="12"/>
          </p:nvPr>
        </p:nvSpPr>
        <p:spPr/>
        <p:txBody>
          <a:bodyPr/>
          <a:lstStyle/>
          <a:p>
            <a:endParaRPr lang="en-US"/>
          </a:p>
        </p:txBody>
      </p:sp>
      <p:pic>
        <p:nvPicPr>
          <p:cNvPr id="4" name="Picture 3">
            <a:extLst>
              <a:ext uri="{FF2B5EF4-FFF2-40B4-BE49-F238E27FC236}">
                <a16:creationId xmlns:a16="http://schemas.microsoft.com/office/drawing/2014/main" id="{26A14C32-5DA9-4698-BF58-89CF29AF299A}"/>
              </a:ext>
            </a:extLst>
          </p:cNvPr>
          <p:cNvPicPr>
            <a:picLocks noChangeAspect="1"/>
          </p:cNvPicPr>
          <p:nvPr/>
        </p:nvPicPr>
        <p:blipFill>
          <a:blip r:embed="rId3"/>
          <a:stretch>
            <a:fillRect/>
          </a:stretch>
        </p:blipFill>
        <p:spPr>
          <a:xfrm>
            <a:off x="835017" y="1035301"/>
            <a:ext cx="7570232" cy="5507162"/>
          </a:xfrm>
          <a:prstGeom prst="rect">
            <a:avLst/>
          </a:prstGeom>
        </p:spPr>
      </p:pic>
      <p:sp>
        <p:nvSpPr>
          <p:cNvPr id="8" name="Text Placeholder 3">
            <a:extLst>
              <a:ext uri="{FF2B5EF4-FFF2-40B4-BE49-F238E27FC236}">
                <a16:creationId xmlns:a16="http://schemas.microsoft.com/office/drawing/2014/main" id="{6C73CB74-CB1C-487F-89A8-3C3F3CC14DA1}"/>
              </a:ext>
            </a:extLst>
          </p:cNvPr>
          <p:cNvSpPr txBox="1">
            <a:spLocks/>
          </p:cNvSpPr>
          <p:nvPr/>
        </p:nvSpPr>
        <p:spPr>
          <a:xfrm>
            <a:off x="1438101" y="195871"/>
            <a:ext cx="5696321" cy="687506"/>
          </a:xfrm>
          <a:prstGeom prst="rect">
            <a:avLst/>
          </a:prstGeom>
        </p:spPr>
        <p:txBody>
          <a:bodyPr vert="horz" anchor="ctr" anchorCtr="0"/>
          <a:lstStyle>
            <a:lvl1pPr marL="0" indent="0" algn="l" defTabSz="457200" rtl="0" eaLnBrk="1" latinLnBrk="0" hangingPunct="1">
              <a:lnSpc>
                <a:spcPct val="100000"/>
              </a:lnSpc>
              <a:spcBef>
                <a:spcPts val="0"/>
              </a:spcBef>
              <a:buFont typeface="Arial"/>
              <a:buNone/>
              <a:defRPr sz="4000" b="1" i="0" kern="1200" baseline="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t>Bias Against Trump</a:t>
            </a:r>
          </a:p>
          <a:p>
            <a:pPr algn="ctr"/>
            <a:r>
              <a:rPr lang="en-US" sz="2800" dirty="0"/>
              <a:t>Religious Fundamentalism</a:t>
            </a:r>
          </a:p>
        </p:txBody>
      </p:sp>
    </p:spTree>
    <p:extLst>
      <p:ext uri="{BB962C8B-B14F-4D97-AF65-F5344CB8AC3E}">
        <p14:creationId xmlns:p14="http://schemas.microsoft.com/office/powerpoint/2010/main" val="268437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7E1D52-6631-4569-A585-D23C00783B26}"/>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C5268FC6-1EC0-4966-9FD2-F481A3FAA6CC}"/>
              </a:ext>
            </a:extLst>
          </p:cNvPr>
          <p:cNvPicPr>
            <a:picLocks noChangeAspect="1"/>
          </p:cNvPicPr>
          <p:nvPr/>
        </p:nvPicPr>
        <p:blipFill>
          <a:blip r:embed="rId2"/>
          <a:stretch>
            <a:fillRect/>
          </a:stretch>
        </p:blipFill>
        <p:spPr>
          <a:xfrm>
            <a:off x="786884" y="1088220"/>
            <a:ext cx="7332649" cy="5334325"/>
          </a:xfrm>
          <a:prstGeom prst="rect">
            <a:avLst/>
          </a:prstGeom>
        </p:spPr>
      </p:pic>
      <p:sp>
        <p:nvSpPr>
          <p:cNvPr id="4" name="Text Placeholder 3">
            <a:extLst>
              <a:ext uri="{FF2B5EF4-FFF2-40B4-BE49-F238E27FC236}">
                <a16:creationId xmlns:a16="http://schemas.microsoft.com/office/drawing/2014/main" id="{40B91A18-84A1-4476-B638-E39250027DD3}"/>
              </a:ext>
            </a:extLst>
          </p:cNvPr>
          <p:cNvSpPr txBox="1">
            <a:spLocks/>
          </p:cNvSpPr>
          <p:nvPr/>
        </p:nvSpPr>
        <p:spPr>
          <a:xfrm>
            <a:off x="1438101" y="195871"/>
            <a:ext cx="5696321" cy="687506"/>
          </a:xfrm>
          <a:prstGeom prst="rect">
            <a:avLst/>
          </a:prstGeom>
        </p:spPr>
        <p:txBody>
          <a:bodyPr vert="horz" anchor="ctr" anchorCtr="0"/>
          <a:lstStyle>
            <a:lvl1pPr marL="0" indent="0" algn="l" defTabSz="457200" rtl="0" eaLnBrk="1" latinLnBrk="0" hangingPunct="1">
              <a:lnSpc>
                <a:spcPct val="100000"/>
              </a:lnSpc>
              <a:spcBef>
                <a:spcPts val="0"/>
              </a:spcBef>
              <a:buFont typeface="Arial"/>
              <a:buNone/>
              <a:defRPr sz="4000" b="1" i="0" kern="1200" baseline="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t>Bias Against Trump</a:t>
            </a:r>
          </a:p>
          <a:p>
            <a:pPr algn="ctr"/>
            <a:r>
              <a:rPr lang="en-US" sz="2800" dirty="0"/>
              <a:t>Religious Fundamentalism</a:t>
            </a:r>
          </a:p>
        </p:txBody>
      </p:sp>
    </p:spTree>
    <p:extLst>
      <p:ext uri="{BB962C8B-B14F-4D97-AF65-F5344CB8AC3E}">
        <p14:creationId xmlns:p14="http://schemas.microsoft.com/office/powerpoint/2010/main" val="3851581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E788E7-C214-4CAC-BB31-79BCF5D3CE3B}"/>
              </a:ext>
            </a:extLst>
          </p:cNvPr>
          <p:cNvSpPr>
            <a:spLocks noGrp="1"/>
          </p:cNvSpPr>
          <p:nvPr>
            <p:ph type="body" sz="quarter" idx="12"/>
          </p:nvPr>
        </p:nvSpPr>
        <p:spPr/>
        <p:txBody>
          <a:bodyPr/>
          <a:lstStyle/>
          <a:p>
            <a:endParaRPr lang="en-US"/>
          </a:p>
        </p:txBody>
      </p:sp>
      <p:pic>
        <p:nvPicPr>
          <p:cNvPr id="4" name="Picture 3">
            <a:extLst>
              <a:ext uri="{FF2B5EF4-FFF2-40B4-BE49-F238E27FC236}">
                <a16:creationId xmlns:a16="http://schemas.microsoft.com/office/drawing/2014/main" id="{FE86CCF8-B212-40A1-B590-CA0D8EF8CE97}"/>
              </a:ext>
            </a:extLst>
          </p:cNvPr>
          <p:cNvPicPr>
            <a:picLocks noChangeAspect="1"/>
          </p:cNvPicPr>
          <p:nvPr/>
        </p:nvPicPr>
        <p:blipFill>
          <a:blip r:embed="rId2"/>
          <a:stretch>
            <a:fillRect/>
          </a:stretch>
        </p:blipFill>
        <p:spPr>
          <a:xfrm>
            <a:off x="786884" y="1066193"/>
            <a:ext cx="7332648" cy="5334324"/>
          </a:xfrm>
          <a:prstGeom prst="rect">
            <a:avLst/>
          </a:prstGeom>
        </p:spPr>
      </p:pic>
      <p:sp>
        <p:nvSpPr>
          <p:cNvPr id="9" name="Text Placeholder 3">
            <a:extLst>
              <a:ext uri="{FF2B5EF4-FFF2-40B4-BE49-F238E27FC236}">
                <a16:creationId xmlns:a16="http://schemas.microsoft.com/office/drawing/2014/main" id="{381A4505-3B60-4CBA-BF6E-CE26D23236B0}"/>
              </a:ext>
            </a:extLst>
          </p:cNvPr>
          <p:cNvSpPr txBox="1">
            <a:spLocks/>
          </p:cNvSpPr>
          <p:nvPr/>
        </p:nvSpPr>
        <p:spPr>
          <a:xfrm>
            <a:off x="1438101" y="195871"/>
            <a:ext cx="5696321" cy="687506"/>
          </a:xfrm>
          <a:prstGeom prst="rect">
            <a:avLst/>
          </a:prstGeom>
        </p:spPr>
        <p:txBody>
          <a:bodyPr vert="horz" anchor="ctr" anchorCtr="0"/>
          <a:lstStyle>
            <a:lvl1pPr marL="0" indent="0" algn="l" defTabSz="457200" rtl="0" eaLnBrk="1" latinLnBrk="0" hangingPunct="1">
              <a:lnSpc>
                <a:spcPct val="100000"/>
              </a:lnSpc>
              <a:spcBef>
                <a:spcPts val="0"/>
              </a:spcBef>
              <a:buFont typeface="Arial"/>
              <a:buNone/>
              <a:defRPr sz="4000" b="1" i="0" kern="1200" baseline="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t>Bias Against Trump</a:t>
            </a:r>
          </a:p>
          <a:p>
            <a:pPr algn="ctr"/>
            <a:r>
              <a:rPr lang="en-US" sz="2800" dirty="0"/>
              <a:t>Paranormal Beliefs</a:t>
            </a:r>
          </a:p>
        </p:txBody>
      </p:sp>
    </p:spTree>
    <p:extLst>
      <p:ext uri="{BB962C8B-B14F-4D97-AF65-F5344CB8AC3E}">
        <p14:creationId xmlns:p14="http://schemas.microsoft.com/office/powerpoint/2010/main" val="353897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0CA97-152A-46B1-AF53-E1A78BDD028B}"/>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2880ED05-181F-4BB7-97A9-D0BB1DEA1399}"/>
              </a:ext>
            </a:extLst>
          </p:cNvPr>
          <p:cNvPicPr>
            <a:picLocks noChangeAspect="1"/>
          </p:cNvPicPr>
          <p:nvPr/>
        </p:nvPicPr>
        <p:blipFill>
          <a:blip r:embed="rId2"/>
          <a:stretch>
            <a:fillRect/>
          </a:stretch>
        </p:blipFill>
        <p:spPr>
          <a:xfrm>
            <a:off x="786884" y="1049213"/>
            <a:ext cx="7447240" cy="5417687"/>
          </a:xfrm>
          <a:prstGeom prst="rect">
            <a:avLst/>
          </a:prstGeom>
        </p:spPr>
      </p:pic>
      <p:sp>
        <p:nvSpPr>
          <p:cNvPr id="4" name="Text Placeholder 3">
            <a:extLst>
              <a:ext uri="{FF2B5EF4-FFF2-40B4-BE49-F238E27FC236}">
                <a16:creationId xmlns:a16="http://schemas.microsoft.com/office/drawing/2014/main" id="{A34D0B22-70CE-4938-9723-C5D9ADA5DF01}"/>
              </a:ext>
            </a:extLst>
          </p:cNvPr>
          <p:cNvSpPr txBox="1">
            <a:spLocks/>
          </p:cNvSpPr>
          <p:nvPr/>
        </p:nvSpPr>
        <p:spPr>
          <a:xfrm>
            <a:off x="1438101" y="195871"/>
            <a:ext cx="5696321" cy="687506"/>
          </a:xfrm>
          <a:prstGeom prst="rect">
            <a:avLst/>
          </a:prstGeom>
        </p:spPr>
        <p:txBody>
          <a:bodyPr vert="horz" anchor="ctr" anchorCtr="0"/>
          <a:lstStyle>
            <a:lvl1pPr marL="0" indent="0" algn="l" defTabSz="457200" rtl="0" eaLnBrk="1" latinLnBrk="0" hangingPunct="1">
              <a:lnSpc>
                <a:spcPct val="100000"/>
              </a:lnSpc>
              <a:spcBef>
                <a:spcPts val="0"/>
              </a:spcBef>
              <a:buFont typeface="Arial"/>
              <a:buNone/>
              <a:defRPr sz="4000" b="1" i="0" kern="1200" baseline="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t>Bias Against Trump</a:t>
            </a:r>
          </a:p>
          <a:p>
            <a:pPr algn="ctr"/>
            <a:r>
              <a:rPr lang="en-US" sz="2800" dirty="0"/>
              <a:t>Paranormal Beliefs</a:t>
            </a:r>
          </a:p>
        </p:txBody>
      </p:sp>
    </p:spTree>
    <p:extLst>
      <p:ext uri="{BB962C8B-B14F-4D97-AF65-F5344CB8AC3E}">
        <p14:creationId xmlns:p14="http://schemas.microsoft.com/office/powerpoint/2010/main" val="3808730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E788E7-C214-4CAC-BB31-79BCF5D3CE3B}"/>
              </a:ext>
            </a:extLst>
          </p:cNvPr>
          <p:cNvSpPr>
            <a:spLocks noGrp="1"/>
          </p:cNvSpPr>
          <p:nvPr>
            <p:ph type="body" sz="quarter" idx="12"/>
          </p:nvPr>
        </p:nvSpPr>
        <p:spPr/>
        <p:txBody>
          <a:bodyPr/>
          <a:lstStyle/>
          <a:p>
            <a:endParaRPr lang="en-US"/>
          </a:p>
        </p:txBody>
      </p:sp>
      <p:pic>
        <p:nvPicPr>
          <p:cNvPr id="9" name="Picture 8">
            <a:extLst>
              <a:ext uri="{FF2B5EF4-FFF2-40B4-BE49-F238E27FC236}">
                <a16:creationId xmlns:a16="http://schemas.microsoft.com/office/drawing/2014/main" id="{077229FE-0ADB-48E3-90BA-2070C444EBA9}"/>
              </a:ext>
            </a:extLst>
          </p:cNvPr>
          <p:cNvPicPr>
            <a:picLocks noChangeAspect="1"/>
          </p:cNvPicPr>
          <p:nvPr/>
        </p:nvPicPr>
        <p:blipFill>
          <a:blip r:embed="rId2"/>
          <a:stretch>
            <a:fillRect/>
          </a:stretch>
        </p:blipFill>
        <p:spPr>
          <a:xfrm>
            <a:off x="737358" y="1124137"/>
            <a:ext cx="7431699" cy="5406381"/>
          </a:xfrm>
          <a:prstGeom prst="rect">
            <a:avLst/>
          </a:prstGeom>
        </p:spPr>
      </p:pic>
      <p:sp>
        <p:nvSpPr>
          <p:cNvPr id="8" name="Text Placeholder 3">
            <a:extLst>
              <a:ext uri="{FF2B5EF4-FFF2-40B4-BE49-F238E27FC236}">
                <a16:creationId xmlns:a16="http://schemas.microsoft.com/office/drawing/2014/main" id="{9921DE04-7750-440C-832C-8CB8ED202453}"/>
              </a:ext>
            </a:extLst>
          </p:cNvPr>
          <p:cNvSpPr txBox="1">
            <a:spLocks/>
          </p:cNvSpPr>
          <p:nvPr/>
        </p:nvSpPr>
        <p:spPr>
          <a:xfrm>
            <a:off x="1438101" y="195871"/>
            <a:ext cx="5696321" cy="687506"/>
          </a:xfrm>
          <a:prstGeom prst="rect">
            <a:avLst/>
          </a:prstGeom>
        </p:spPr>
        <p:txBody>
          <a:bodyPr vert="horz" anchor="ctr" anchorCtr="0"/>
          <a:lstStyle>
            <a:lvl1pPr marL="0" indent="0" algn="l" defTabSz="457200" rtl="0" eaLnBrk="1" latinLnBrk="0" hangingPunct="1">
              <a:lnSpc>
                <a:spcPct val="100000"/>
              </a:lnSpc>
              <a:spcBef>
                <a:spcPts val="0"/>
              </a:spcBef>
              <a:buFont typeface="Arial"/>
              <a:buNone/>
              <a:defRPr sz="4000" b="1" i="0" kern="1200" baseline="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t>Bias Against Trump</a:t>
            </a:r>
          </a:p>
          <a:p>
            <a:pPr algn="ctr"/>
            <a:r>
              <a:rPr lang="en-US" sz="2800" dirty="0"/>
              <a:t>Conspiratorial Beliefs</a:t>
            </a:r>
          </a:p>
        </p:txBody>
      </p:sp>
    </p:spTree>
    <p:extLst>
      <p:ext uri="{BB962C8B-B14F-4D97-AF65-F5344CB8AC3E}">
        <p14:creationId xmlns:p14="http://schemas.microsoft.com/office/powerpoint/2010/main" val="27152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BD45F-C3B9-4AEC-AB3D-ACAA4C1E51B0}"/>
              </a:ext>
            </a:extLst>
          </p:cNvPr>
          <p:cNvSpPr/>
          <p:nvPr/>
        </p:nvSpPr>
        <p:spPr>
          <a:xfrm>
            <a:off x="216131"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DD9F4EA-D934-41BD-85D7-CD583BF8CBF4}"/>
              </a:ext>
            </a:extLst>
          </p:cNvPr>
          <p:cNvSpPr>
            <a:spLocks noGrp="1"/>
          </p:cNvSpPr>
          <p:nvPr>
            <p:ph type="body" sz="quarter" idx="12"/>
          </p:nvPr>
        </p:nvSpPr>
        <p:spPr>
          <a:xfrm>
            <a:off x="786884" y="211788"/>
            <a:ext cx="7332649" cy="1227667"/>
          </a:xfrm>
        </p:spPr>
        <p:txBody>
          <a:bodyPr/>
          <a:lstStyle/>
          <a:p>
            <a:pPr algn="ctr"/>
            <a:r>
              <a:rPr lang="en-US" sz="2800" dirty="0"/>
              <a:t>Hostile Media Perceptions</a:t>
            </a:r>
          </a:p>
        </p:txBody>
      </p:sp>
      <p:sp>
        <p:nvSpPr>
          <p:cNvPr id="6" name="TextBox 5">
            <a:extLst>
              <a:ext uri="{FF2B5EF4-FFF2-40B4-BE49-F238E27FC236}">
                <a16:creationId xmlns:a16="http://schemas.microsoft.com/office/drawing/2014/main" id="{D34D2579-9C99-4818-961A-C6439000DB04}"/>
              </a:ext>
            </a:extLst>
          </p:cNvPr>
          <p:cNvSpPr txBox="1"/>
          <p:nvPr/>
        </p:nvSpPr>
        <p:spPr>
          <a:xfrm>
            <a:off x="174084" y="1439455"/>
            <a:ext cx="3485536" cy="4562788"/>
          </a:xfrm>
          <a:prstGeom prst="rect">
            <a:avLst/>
          </a:prstGeom>
          <a:noFill/>
        </p:spPr>
        <p:txBody>
          <a:bodyPr wrap="square" rtlCol="0">
            <a:spAutoFit/>
          </a:bodyPr>
          <a:lstStyle/>
          <a:p>
            <a:r>
              <a:rPr lang="en-US" sz="1400" dirty="0">
                <a:latin typeface="+mj-lt"/>
              </a:rPr>
              <a:t>HMP occurs when partisans on both sides see bias against them in the same, neutral content </a:t>
            </a:r>
          </a:p>
          <a:p>
            <a:r>
              <a:rPr lang="en-US" sz="1200" dirty="0">
                <a:latin typeface="+mj-lt"/>
              </a:rPr>
              <a:t>	</a:t>
            </a:r>
            <a:r>
              <a:rPr lang="en-US" sz="1050" dirty="0">
                <a:latin typeface="+mj-lt"/>
              </a:rPr>
              <a:t>(Vallone et al., 1985;</a:t>
            </a:r>
            <a:r>
              <a:rPr lang="it-IT" sz="1050" dirty="0">
                <a:latin typeface="+mj-lt"/>
              </a:rPr>
              <a:t> </a:t>
            </a:r>
            <a:r>
              <a:rPr lang="it-IT" sz="1050" dirty="0"/>
              <a:t>Perloff, 1989; </a:t>
            </a:r>
            <a:r>
              <a:rPr lang="it-IT" sz="1050" dirty="0">
                <a:latin typeface="+mj-lt"/>
              </a:rPr>
              <a:t>Giner-Sorolla &amp; 	Chaiken, 1994; Gunther &amp; Chia, 2001</a:t>
            </a:r>
            <a:r>
              <a:rPr lang="en-US" sz="1050" dirty="0">
                <a:latin typeface="+mj-lt"/>
              </a:rPr>
              <a:t>)</a:t>
            </a:r>
          </a:p>
          <a:p>
            <a:endParaRPr lang="en-US" sz="1200" dirty="0">
              <a:latin typeface="+mj-lt"/>
            </a:endParaRPr>
          </a:p>
          <a:p>
            <a:r>
              <a:rPr lang="en-US" sz="1400" dirty="0">
                <a:latin typeface="+mj-lt"/>
              </a:rPr>
              <a:t>Relative HMP occur when slanted content causes an up or down adjustment in perceived bias, but relative group differences remain the same </a:t>
            </a:r>
          </a:p>
          <a:p>
            <a:r>
              <a:rPr lang="en-US" sz="1200" dirty="0">
                <a:latin typeface="+mj-lt"/>
              </a:rPr>
              <a:t>	</a:t>
            </a:r>
            <a:r>
              <a:rPr lang="en-US" sz="1050" dirty="0">
                <a:latin typeface="+mj-lt"/>
              </a:rPr>
              <a:t>(Gunther et al., 2001)</a:t>
            </a:r>
          </a:p>
          <a:p>
            <a:endParaRPr lang="en-US" sz="1200" dirty="0">
              <a:latin typeface="+mj-lt"/>
            </a:endParaRPr>
          </a:p>
          <a:p>
            <a:r>
              <a:rPr lang="en-US" sz="1400" dirty="0">
                <a:latin typeface="+mj-lt"/>
              </a:rPr>
              <a:t>Most HMP research is over controversial policy issues, but few focus on media reports of election polling, especially in battleground states.</a:t>
            </a:r>
            <a:endParaRPr lang="en-US" sz="1200" dirty="0">
              <a:latin typeface="+mj-lt"/>
            </a:endParaRPr>
          </a:p>
          <a:p>
            <a:r>
              <a:rPr lang="en-US" sz="1200" dirty="0">
                <a:latin typeface="+mj-lt"/>
              </a:rPr>
              <a:t>	</a:t>
            </a:r>
            <a:r>
              <a:rPr lang="en-US" sz="1050" dirty="0"/>
              <a:t>(Wei, Chia, &amp; Lo, 2011)</a:t>
            </a:r>
          </a:p>
          <a:p>
            <a:endParaRPr lang="en-US" sz="1200" dirty="0"/>
          </a:p>
          <a:p>
            <a:r>
              <a:rPr lang="en-US" sz="1400" dirty="0"/>
              <a:t>Some evidence suggests that voters perceive pollsters as biased and try to influence outcomes. </a:t>
            </a:r>
          </a:p>
          <a:p>
            <a:r>
              <a:rPr lang="en-US" sz="1200" dirty="0"/>
              <a:t>	</a:t>
            </a:r>
            <a:r>
              <a:rPr lang="en-US" sz="1050" dirty="0"/>
              <a:t>(Price &amp; Stroud, 2005)</a:t>
            </a:r>
          </a:p>
        </p:txBody>
      </p:sp>
      <p:pic>
        <p:nvPicPr>
          <p:cNvPr id="8" name="Picture 7">
            <a:extLst>
              <a:ext uri="{FF2B5EF4-FFF2-40B4-BE49-F238E27FC236}">
                <a16:creationId xmlns:a16="http://schemas.microsoft.com/office/drawing/2014/main" id="{86343F10-ABF8-4E2E-8DD9-AD351E972AF2}"/>
              </a:ext>
            </a:extLst>
          </p:cNvPr>
          <p:cNvPicPr>
            <a:picLocks noChangeAspect="1"/>
          </p:cNvPicPr>
          <p:nvPr/>
        </p:nvPicPr>
        <p:blipFill>
          <a:blip r:embed="rId3"/>
          <a:stretch>
            <a:fillRect/>
          </a:stretch>
        </p:blipFill>
        <p:spPr>
          <a:xfrm>
            <a:off x="3658683" y="1439455"/>
            <a:ext cx="5485317" cy="4046945"/>
          </a:xfrm>
          <a:prstGeom prst="rect">
            <a:avLst/>
          </a:prstGeom>
        </p:spPr>
      </p:pic>
    </p:spTree>
    <p:extLst>
      <p:ext uri="{BB962C8B-B14F-4D97-AF65-F5344CB8AC3E}">
        <p14:creationId xmlns:p14="http://schemas.microsoft.com/office/powerpoint/2010/main" val="2313693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09CDFA-748E-4EEF-BF12-DA84D0D6E779}"/>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34854C91-20CA-4CB4-96DC-38F73673632F}"/>
              </a:ext>
            </a:extLst>
          </p:cNvPr>
          <p:cNvPicPr>
            <a:picLocks noChangeAspect="1"/>
          </p:cNvPicPr>
          <p:nvPr/>
        </p:nvPicPr>
        <p:blipFill>
          <a:blip r:embed="rId2"/>
          <a:stretch>
            <a:fillRect/>
          </a:stretch>
        </p:blipFill>
        <p:spPr>
          <a:xfrm>
            <a:off x="786883" y="1139962"/>
            <a:ext cx="7475767" cy="5438440"/>
          </a:xfrm>
          <a:prstGeom prst="rect">
            <a:avLst/>
          </a:prstGeom>
        </p:spPr>
      </p:pic>
      <p:sp>
        <p:nvSpPr>
          <p:cNvPr id="4" name="Text Placeholder 3">
            <a:extLst>
              <a:ext uri="{FF2B5EF4-FFF2-40B4-BE49-F238E27FC236}">
                <a16:creationId xmlns:a16="http://schemas.microsoft.com/office/drawing/2014/main" id="{B1F61E15-C00F-4A65-A95C-E2CF00BC20DD}"/>
              </a:ext>
            </a:extLst>
          </p:cNvPr>
          <p:cNvSpPr txBox="1">
            <a:spLocks/>
          </p:cNvSpPr>
          <p:nvPr/>
        </p:nvSpPr>
        <p:spPr>
          <a:xfrm>
            <a:off x="1438101" y="195871"/>
            <a:ext cx="5696321" cy="687506"/>
          </a:xfrm>
          <a:prstGeom prst="rect">
            <a:avLst/>
          </a:prstGeom>
        </p:spPr>
        <p:txBody>
          <a:bodyPr vert="horz" anchor="ctr" anchorCtr="0"/>
          <a:lstStyle>
            <a:lvl1pPr marL="0" indent="0" algn="l" defTabSz="457200" rtl="0" eaLnBrk="1" latinLnBrk="0" hangingPunct="1">
              <a:lnSpc>
                <a:spcPct val="100000"/>
              </a:lnSpc>
              <a:spcBef>
                <a:spcPts val="0"/>
              </a:spcBef>
              <a:buFont typeface="Arial"/>
              <a:buNone/>
              <a:defRPr sz="4000" b="1" i="0" kern="1200" baseline="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t>Bias Against Trump</a:t>
            </a:r>
          </a:p>
          <a:p>
            <a:pPr algn="ctr"/>
            <a:r>
              <a:rPr lang="en-US" sz="2800" dirty="0"/>
              <a:t>Conspiratorial Beliefs</a:t>
            </a:r>
          </a:p>
        </p:txBody>
      </p:sp>
    </p:spTree>
    <p:extLst>
      <p:ext uri="{BB962C8B-B14F-4D97-AF65-F5344CB8AC3E}">
        <p14:creationId xmlns:p14="http://schemas.microsoft.com/office/powerpoint/2010/main" val="79950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3B2336-6E9D-407C-B3B6-795CF002875B}"/>
              </a:ext>
            </a:extLst>
          </p:cNvPr>
          <p:cNvSpPr>
            <a:spLocks noGrp="1"/>
          </p:cNvSpPr>
          <p:nvPr>
            <p:ph type="body" sz="quarter" idx="12"/>
          </p:nvPr>
        </p:nvSpPr>
        <p:spPr/>
        <p:txBody>
          <a:bodyPr/>
          <a:lstStyle/>
          <a:p>
            <a:endParaRPr lang="en-US"/>
          </a:p>
        </p:txBody>
      </p:sp>
      <p:pic>
        <p:nvPicPr>
          <p:cNvPr id="6" name="Picture 5">
            <a:extLst>
              <a:ext uri="{FF2B5EF4-FFF2-40B4-BE49-F238E27FC236}">
                <a16:creationId xmlns:a16="http://schemas.microsoft.com/office/drawing/2014/main" id="{456703FC-3BCD-4417-A9A3-B702C2F1E240}"/>
              </a:ext>
            </a:extLst>
          </p:cNvPr>
          <p:cNvPicPr>
            <a:picLocks noChangeAspect="1"/>
          </p:cNvPicPr>
          <p:nvPr/>
        </p:nvPicPr>
        <p:blipFill>
          <a:blip r:embed="rId2"/>
          <a:stretch>
            <a:fillRect/>
          </a:stretch>
        </p:blipFill>
        <p:spPr>
          <a:xfrm>
            <a:off x="194493" y="0"/>
            <a:ext cx="4258715" cy="6858000"/>
          </a:xfrm>
          <a:prstGeom prst="rect">
            <a:avLst/>
          </a:prstGeom>
        </p:spPr>
      </p:pic>
      <p:pic>
        <p:nvPicPr>
          <p:cNvPr id="8" name="Picture 7">
            <a:extLst>
              <a:ext uri="{FF2B5EF4-FFF2-40B4-BE49-F238E27FC236}">
                <a16:creationId xmlns:a16="http://schemas.microsoft.com/office/drawing/2014/main" id="{0EF79C01-0070-438D-8C9E-024761840498}"/>
              </a:ext>
            </a:extLst>
          </p:cNvPr>
          <p:cNvPicPr>
            <a:picLocks noChangeAspect="1"/>
          </p:cNvPicPr>
          <p:nvPr/>
        </p:nvPicPr>
        <p:blipFill>
          <a:blip r:embed="rId3"/>
          <a:stretch>
            <a:fillRect/>
          </a:stretch>
        </p:blipFill>
        <p:spPr>
          <a:xfrm>
            <a:off x="4690794" y="36613"/>
            <a:ext cx="4257435" cy="6858000"/>
          </a:xfrm>
          <a:prstGeom prst="rect">
            <a:avLst/>
          </a:prstGeom>
        </p:spPr>
      </p:pic>
      <p:sp>
        <p:nvSpPr>
          <p:cNvPr id="9" name="TextBox 8">
            <a:extLst>
              <a:ext uri="{FF2B5EF4-FFF2-40B4-BE49-F238E27FC236}">
                <a16:creationId xmlns:a16="http://schemas.microsoft.com/office/drawing/2014/main" id="{9E36AEBA-953B-4DDC-A1FE-9EA62B2124F2}"/>
              </a:ext>
            </a:extLst>
          </p:cNvPr>
          <p:cNvSpPr txBox="1"/>
          <p:nvPr/>
        </p:nvSpPr>
        <p:spPr>
          <a:xfrm>
            <a:off x="1630496" y="2104222"/>
            <a:ext cx="2822712" cy="892366"/>
          </a:xfrm>
          <a:prstGeom prst="rect">
            <a:avLst/>
          </a:prstGeom>
          <a:noFill/>
          <a:ln w="28575">
            <a:solidFill>
              <a:srgbClr val="FF0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412D51EF-A8B2-47C7-9F23-407C2E315D6A}"/>
              </a:ext>
            </a:extLst>
          </p:cNvPr>
          <p:cNvSpPr txBox="1"/>
          <p:nvPr/>
        </p:nvSpPr>
        <p:spPr>
          <a:xfrm>
            <a:off x="6180463" y="2104222"/>
            <a:ext cx="2782682" cy="859315"/>
          </a:xfrm>
          <a:prstGeom prst="rect">
            <a:avLst/>
          </a:prstGeom>
          <a:noFill/>
          <a:ln w="28575">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125463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F98331-DE41-46E7-8F14-B41D3711E531}"/>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C033E3E4-0E9A-404B-861C-3A0AB339B785}"/>
              </a:ext>
            </a:extLst>
          </p:cNvPr>
          <p:cNvPicPr>
            <a:picLocks noChangeAspect="1"/>
          </p:cNvPicPr>
          <p:nvPr/>
        </p:nvPicPr>
        <p:blipFill>
          <a:blip r:embed="rId2"/>
          <a:stretch>
            <a:fillRect/>
          </a:stretch>
        </p:blipFill>
        <p:spPr>
          <a:xfrm>
            <a:off x="542161" y="395380"/>
            <a:ext cx="8059678" cy="5553728"/>
          </a:xfrm>
          <a:prstGeom prst="rect">
            <a:avLst/>
          </a:prstGeom>
        </p:spPr>
      </p:pic>
    </p:spTree>
    <p:extLst>
      <p:ext uri="{BB962C8B-B14F-4D97-AF65-F5344CB8AC3E}">
        <p14:creationId xmlns:p14="http://schemas.microsoft.com/office/powerpoint/2010/main" val="27664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B35F4A-83DA-4664-986B-20BCC222F2D9}"/>
              </a:ext>
            </a:extLst>
          </p:cNvPr>
          <p:cNvSpPr>
            <a:spLocks noGrp="1"/>
          </p:cNvSpPr>
          <p:nvPr>
            <p:ph type="body" sz="quarter" idx="12"/>
          </p:nvPr>
        </p:nvSpPr>
        <p:spPr/>
        <p:txBody>
          <a:bodyPr/>
          <a:lstStyle/>
          <a:p>
            <a:endParaRPr lang="en-US"/>
          </a:p>
        </p:txBody>
      </p:sp>
      <p:pic>
        <p:nvPicPr>
          <p:cNvPr id="8" name="Picture 7">
            <a:extLst>
              <a:ext uri="{FF2B5EF4-FFF2-40B4-BE49-F238E27FC236}">
                <a16:creationId xmlns:a16="http://schemas.microsoft.com/office/drawing/2014/main" id="{0EFFF25B-7AD8-4707-83C2-543F6995A7D0}"/>
              </a:ext>
            </a:extLst>
          </p:cNvPr>
          <p:cNvPicPr>
            <a:picLocks noChangeAspect="1"/>
          </p:cNvPicPr>
          <p:nvPr/>
        </p:nvPicPr>
        <p:blipFill>
          <a:blip r:embed="rId2"/>
          <a:stretch>
            <a:fillRect/>
          </a:stretch>
        </p:blipFill>
        <p:spPr>
          <a:xfrm>
            <a:off x="509119" y="395379"/>
            <a:ext cx="8125762" cy="5599265"/>
          </a:xfrm>
          <a:prstGeom prst="rect">
            <a:avLst/>
          </a:prstGeom>
        </p:spPr>
      </p:pic>
    </p:spTree>
    <p:extLst>
      <p:ext uri="{BB962C8B-B14F-4D97-AF65-F5344CB8AC3E}">
        <p14:creationId xmlns:p14="http://schemas.microsoft.com/office/powerpoint/2010/main" val="318490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FF56E3-8405-47CD-9015-89C68A60F97A}"/>
              </a:ext>
            </a:extLst>
          </p:cNvPr>
          <p:cNvSpPr/>
          <p:nvPr/>
        </p:nvSpPr>
        <p:spPr>
          <a:xfrm>
            <a:off x="216131"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079204-0D84-43A8-9DB0-4FA481D2E96B}"/>
              </a:ext>
            </a:extLst>
          </p:cNvPr>
          <p:cNvSpPr txBox="1"/>
          <p:nvPr/>
        </p:nvSpPr>
        <p:spPr>
          <a:xfrm>
            <a:off x="1346662" y="382385"/>
            <a:ext cx="6458989" cy="369332"/>
          </a:xfrm>
          <a:prstGeom prst="rect">
            <a:avLst/>
          </a:prstGeom>
          <a:noFill/>
        </p:spPr>
        <p:txBody>
          <a:bodyPr wrap="square" rtlCol="0">
            <a:spAutoFit/>
          </a:bodyPr>
          <a:lstStyle/>
          <a:p>
            <a:pPr algn="ctr"/>
            <a:r>
              <a:rPr lang="en-US" b="1" dirty="0"/>
              <a:t>Discussion/Conclusion</a:t>
            </a:r>
          </a:p>
        </p:txBody>
      </p:sp>
      <p:pic>
        <p:nvPicPr>
          <p:cNvPr id="6" name="Picture 5">
            <a:extLst>
              <a:ext uri="{FF2B5EF4-FFF2-40B4-BE49-F238E27FC236}">
                <a16:creationId xmlns:a16="http://schemas.microsoft.com/office/drawing/2014/main" id="{A94CE466-7603-484B-B91E-F0F7C6EAAF59}"/>
              </a:ext>
            </a:extLst>
          </p:cNvPr>
          <p:cNvPicPr>
            <a:picLocks noChangeAspect="1"/>
          </p:cNvPicPr>
          <p:nvPr/>
        </p:nvPicPr>
        <p:blipFill>
          <a:blip r:embed="rId3"/>
          <a:stretch>
            <a:fillRect/>
          </a:stretch>
        </p:blipFill>
        <p:spPr>
          <a:xfrm>
            <a:off x="3678106" y="1537854"/>
            <a:ext cx="5169342" cy="4071851"/>
          </a:xfrm>
          <a:prstGeom prst="rect">
            <a:avLst/>
          </a:prstGeom>
        </p:spPr>
      </p:pic>
      <p:sp>
        <p:nvSpPr>
          <p:cNvPr id="7" name="TextBox 6">
            <a:extLst>
              <a:ext uri="{FF2B5EF4-FFF2-40B4-BE49-F238E27FC236}">
                <a16:creationId xmlns:a16="http://schemas.microsoft.com/office/drawing/2014/main" id="{BB319DE3-0B93-416B-B9F5-1C01E2427D7E}"/>
              </a:ext>
            </a:extLst>
          </p:cNvPr>
          <p:cNvSpPr txBox="1"/>
          <p:nvPr/>
        </p:nvSpPr>
        <p:spPr>
          <a:xfrm>
            <a:off x="216131" y="1205345"/>
            <a:ext cx="3461975" cy="4154984"/>
          </a:xfrm>
          <a:prstGeom prst="rect">
            <a:avLst/>
          </a:prstGeom>
          <a:noFill/>
        </p:spPr>
        <p:txBody>
          <a:bodyPr wrap="square" rtlCol="0">
            <a:spAutoFit/>
          </a:bodyPr>
          <a:lstStyle/>
          <a:p>
            <a:r>
              <a:rPr lang="en-US" sz="1200" b="1" dirty="0"/>
              <a:t>Takeaway:</a:t>
            </a:r>
          </a:p>
          <a:p>
            <a:endParaRPr lang="en-US" sz="1200" b="1" dirty="0"/>
          </a:p>
          <a:p>
            <a:r>
              <a:rPr lang="en-US" sz="1200" dirty="0"/>
              <a:t>We find evidence of relative hostile media perceptions for both Clinton and Trump (H1)</a:t>
            </a:r>
          </a:p>
          <a:p>
            <a:endParaRPr lang="en-US" sz="1200" dirty="0"/>
          </a:p>
          <a:p>
            <a:r>
              <a:rPr lang="en-US" sz="1200" dirty="0"/>
              <a:t>All three magical thinking scales predicted perceived bias against Trump, but only one for perceived bias against Clinton. (H2)</a:t>
            </a:r>
          </a:p>
          <a:p>
            <a:endParaRPr lang="en-US" sz="1200" dirty="0"/>
          </a:p>
          <a:p>
            <a:r>
              <a:rPr lang="en-US" sz="1200" b="1" dirty="0"/>
              <a:t>No bias at all against Clinton :</a:t>
            </a:r>
            <a:endParaRPr lang="en-US" sz="1200" dirty="0"/>
          </a:p>
          <a:p>
            <a:r>
              <a:rPr lang="en-US" sz="1200" dirty="0"/>
              <a:t>High Religious Fundamentalist:  ~25% less likely</a:t>
            </a:r>
          </a:p>
          <a:p>
            <a:endParaRPr lang="en-US" sz="1200" dirty="0"/>
          </a:p>
          <a:p>
            <a:r>
              <a:rPr lang="en-US" sz="1200" b="1" dirty="0"/>
              <a:t>No bias at all against Trump:</a:t>
            </a:r>
            <a:endParaRPr lang="en-US" sz="1200" dirty="0"/>
          </a:p>
          <a:p>
            <a:r>
              <a:rPr lang="en-US" sz="1200" dirty="0"/>
              <a:t>High Religious Fundamentalism: ~23% less likely</a:t>
            </a:r>
          </a:p>
          <a:p>
            <a:r>
              <a:rPr lang="en-US" sz="1200" dirty="0"/>
              <a:t>High Conspiratorial Beliefs: ~17% less likely</a:t>
            </a:r>
          </a:p>
          <a:p>
            <a:r>
              <a:rPr lang="en-US" sz="1200" dirty="0"/>
              <a:t>High Paranormal Beliefs: ~20% less likely</a:t>
            </a:r>
          </a:p>
          <a:p>
            <a:endParaRPr lang="en-US" sz="1200" dirty="0"/>
          </a:p>
          <a:p>
            <a:r>
              <a:rPr lang="en-US" sz="1200" b="1" dirty="0"/>
              <a:t>Limitations:</a:t>
            </a:r>
          </a:p>
          <a:p>
            <a:r>
              <a:rPr lang="en-US" sz="1200" dirty="0"/>
              <a:t>-    Sampling</a:t>
            </a:r>
          </a:p>
          <a:p>
            <a:pPr marL="171450" indent="-171450">
              <a:buFontTx/>
              <a:buChar char="-"/>
            </a:pPr>
            <a:r>
              <a:rPr lang="en-US" sz="1200" dirty="0"/>
              <a:t>Experimental Conditions</a:t>
            </a:r>
          </a:p>
          <a:p>
            <a:pPr marL="171450" indent="-171450">
              <a:buFontTx/>
              <a:buChar char="-"/>
            </a:pPr>
            <a:r>
              <a:rPr lang="en-US" sz="1200" dirty="0"/>
              <a:t>Control variables</a:t>
            </a:r>
          </a:p>
          <a:p>
            <a:pPr marL="171450" indent="-171450">
              <a:buFontTx/>
              <a:buChar char="-"/>
            </a:pPr>
            <a:r>
              <a:rPr lang="en-US" sz="1200" dirty="0"/>
              <a:t>Measurement</a:t>
            </a:r>
          </a:p>
        </p:txBody>
      </p:sp>
    </p:spTree>
    <p:extLst>
      <p:ext uri="{BB962C8B-B14F-4D97-AF65-F5344CB8AC3E}">
        <p14:creationId xmlns:p14="http://schemas.microsoft.com/office/powerpoint/2010/main" val="416785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61946" y="3050771"/>
            <a:ext cx="3562419" cy="1227667"/>
          </a:xfrm>
        </p:spPr>
        <p:txBody>
          <a:bodyPr/>
          <a:lstStyle/>
          <a:p>
            <a:pPr algn="ctr"/>
            <a:r>
              <a:rPr lang="en-US" dirty="0"/>
              <a:t>THANK YOU!</a:t>
            </a:r>
          </a:p>
        </p:txBody>
      </p:sp>
      <p:sp>
        <p:nvSpPr>
          <p:cNvPr id="3" name="Rectangle 2">
            <a:extLst>
              <a:ext uri="{FF2B5EF4-FFF2-40B4-BE49-F238E27FC236}">
                <a16:creationId xmlns:a16="http://schemas.microsoft.com/office/drawing/2014/main" id="{3B7B50E8-53EE-413B-A84C-119130AAE3DC}"/>
              </a:ext>
            </a:extLst>
          </p:cNvPr>
          <p:cNvSpPr/>
          <p:nvPr/>
        </p:nvSpPr>
        <p:spPr>
          <a:xfrm>
            <a:off x="216131"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651F6A-9AF2-487B-91C3-0CC73B1D0718}"/>
              </a:ext>
            </a:extLst>
          </p:cNvPr>
          <p:cNvPicPr>
            <a:picLocks noChangeAspect="1"/>
          </p:cNvPicPr>
          <p:nvPr/>
        </p:nvPicPr>
        <p:blipFill>
          <a:blip r:embed="rId2"/>
          <a:stretch>
            <a:fillRect/>
          </a:stretch>
        </p:blipFill>
        <p:spPr>
          <a:xfrm>
            <a:off x="2477191" y="452852"/>
            <a:ext cx="3931928" cy="2286005"/>
          </a:xfrm>
          <a:prstGeom prst="rect">
            <a:avLst/>
          </a:prstGeom>
        </p:spPr>
      </p:pic>
    </p:spTree>
    <p:extLst>
      <p:ext uri="{BB962C8B-B14F-4D97-AF65-F5344CB8AC3E}">
        <p14:creationId xmlns:p14="http://schemas.microsoft.com/office/powerpoint/2010/main" val="418467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BD45F-C3B9-4AEC-AB3D-ACAA4C1E51B0}"/>
              </a:ext>
            </a:extLst>
          </p:cNvPr>
          <p:cNvSpPr/>
          <p:nvPr/>
        </p:nvSpPr>
        <p:spPr>
          <a:xfrm>
            <a:off x="0"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DD9F4EA-D934-41BD-85D7-CD583BF8CBF4}"/>
              </a:ext>
            </a:extLst>
          </p:cNvPr>
          <p:cNvSpPr>
            <a:spLocks noGrp="1"/>
          </p:cNvSpPr>
          <p:nvPr>
            <p:ph type="body" sz="quarter" idx="12"/>
          </p:nvPr>
        </p:nvSpPr>
        <p:spPr>
          <a:xfrm>
            <a:off x="307571" y="211788"/>
            <a:ext cx="8470669" cy="1010183"/>
          </a:xfrm>
        </p:spPr>
        <p:txBody>
          <a:bodyPr/>
          <a:lstStyle/>
          <a:p>
            <a:pPr algn="ctr"/>
            <a:r>
              <a:rPr lang="en-US" sz="2800" dirty="0"/>
              <a:t>Magical Thinking</a:t>
            </a:r>
          </a:p>
        </p:txBody>
      </p:sp>
      <p:pic>
        <p:nvPicPr>
          <p:cNvPr id="10" name="Picture 9">
            <a:extLst>
              <a:ext uri="{FF2B5EF4-FFF2-40B4-BE49-F238E27FC236}">
                <a16:creationId xmlns:a16="http://schemas.microsoft.com/office/drawing/2014/main" id="{52BBA165-8771-4D1B-AC1A-239E21EAED9E}"/>
              </a:ext>
            </a:extLst>
          </p:cNvPr>
          <p:cNvPicPr>
            <a:picLocks noChangeAspect="1"/>
          </p:cNvPicPr>
          <p:nvPr/>
        </p:nvPicPr>
        <p:blipFill>
          <a:blip r:embed="rId3"/>
          <a:stretch>
            <a:fillRect/>
          </a:stretch>
        </p:blipFill>
        <p:spPr>
          <a:xfrm>
            <a:off x="4148591" y="1308253"/>
            <a:ext cx="4995409" cy="4241493"/>
          </a:xfrm>
          <a:prstGeom prst="rect">
            <a:avLst/>
          </a:prstGeom>
        </p:spPr>
      </p:pic>
      <p:sp>
        <p:nvSpPr>
          <p:cNvPr id="11" name="TextBox 10">
            <a:extLst>
              <a:ext uri="{FF2B5EF4-FFF2-40B4-BE49-F238E27FC236}">
                <a16:creationId xmlns:a16="http://schemas.microsoft.com/office/drawing/2014/main" id="{FDF76775-FE66-4E08-B516-AA13569D897D}"/>
              </a:ext>
            </a:extLst>
          </p:cNvPr>
          <p:cNvSpPr txBox="1"/>
          <p:nvPr/>
        </p:nvSpPr>
        <p:spPr>
          <a:xfrm>
            <a:off x="99751" y="1222873"/>
            <a:ext cx="4122579" cy="5209118"/>
          </a:xfrm>
          <a:prstGeom prst="rect">
            <a:avLst/>
          </a:prstGeom>
          <a:noFill/>
        </p:spPr>
        <p:txBody>
          <a:bodyPr wrap="square" rtlCol="0">
            <a:spAutoFit/>
          </a:bodyPr>
          <a:lstStyle/>
          <a:p>
            <a:r>
              <a:rPr lang="en-US" sz="1400" dirty="0"/>
              <a:t>Academic roots: </a:t>
            </a:r>
          </a:p>
          <a:p>
            <a:r>
              <a:rPr lang="en-US" sz="1400" dirty="0"/>
              <a:t>1. Anthropology (E.B. Tylor, James Frazer)</a:t>
            </a:r>
          </a:p>
          <a:p>
            <a:r>
              <a:rPr lang="en-US" sz="1400" dirty="0"/>
              <a:t>2. Sociology (Durkheim, </a:t>
            </a:r>
            <a:r>
              <a:rPr lang="en-US" sz="1400" dirty="0" err="1"/>
              <a:t>Mauss</a:t>
            </a:r>
            <a:r>
              <a:rPr lang="en-US" sz="1400" dirty="0"/>
              <a:t>)</a:t>
            </a:r>
          </a:p>
          <a:p>
            <a:r>
              <a:rPr lang="en-US" sz="1400" dirty="0"/>
              <a:t>3. Psychology (Piaget, Carol </a:t>
            </a:r>
            <a:r>
              <a:rPr lang="en-US" sz="1400" dirty="0" err="1"/>
              <a:t>Nemeroff</a:t>
            </a:r>
            <a:r>
              <a:rPr lang="en-US" sz="1400" dirty="0"/>
              <a:t>, Paul </a:t>
            </a:r>
            <a:r>
              <a:rPr lang="en-US" sz="1400" dirty="0" err="1"/>
              <a:t>Rozin</a:t>
            </a:r>
            <a:r>
              <a:rPr lang="en-US" sz="1400" dirty="0"/>
              <a:t>,                                               Karl Rosengren)</a:t>
            </a:r>
          </a:p>
          <a:p>
            <a:r>
              <a:rPr lang="en-US" sz="1400" dirty="0"/>
              <a:t>4. Political Science (Eric Oliver, Tom Wood, Joe </a:t>
            </a:r>
            <a:r>
              <a:rPr lang="en-US" sz="1400" dirty="0" err="1"/>
              <a:t>Uscinski</a:t>
            </a:r>
            <a:r>
              <a:rPr lang="en-US" sz="1400" dirty="0"/>
              <a:t>)</a:t>
            </a:r>
          </a:p>
          <a:p>
            <a:endParaRPr lang="en-US" sz="1400" dirty="0"/>
          </a:p>
          <a:p>
            <a:r>
              <a:rPr lang="en-US" sz="1400" dirty="0"/>
              <a:t>Follows Eric Oliver and Tom Wood’s (2014) work on conspiracy theories, religious fundamentalism, and intuitive thinkers.</a:t>
            </a:r>
          </a:p>
          <a:p>
            <a:endParaRPr lang="en-US" sz="1400" dirty="0"/>
          </a:p>
          <a:p>
            <a:r>
              <a:rPr lang="en-US" sz="1400" dirty="0"/>
              <a:t>Present from childhood and continues into adulthood. Most prevalent during high-stress events where uncertainty is high and individuals sense a lack of control over their environment.</a:t>
            </a:r>
          </a:p>
          <a:p>
            <a:endParaRPr lang="en-US" sz="1400" dirty="0"/>
          </a:p>
          <a:p>
            <a:r>
              <a:rPr lang="en-US" sz="1400" dirty="0"/>
              <a:t>Characterized by:</a:t>
            </a:r>
          </a:p>
          <a:p>
            <a:r>
              <a:rPr lang="en-US" sz="1400" dirty="0"/>
              <a:t>-  Search for causality</a:t>
            </a:r>
          </a:p>
          <a:p>
            <a:r>
              <a:rPr lang="en-US" sz="1400" dirty="0"/>
              <a:t>-  Tendency to essentialize</a:t>
            </a:r>
          </a:p>
          <a:p>
            <a:r>
              <a:rPr lang="en-US" sz="1400" dirty="0"/>
              <a:t>-  Role of knowledge</a:t>
            </a:r>
          </a:p>
          <a:p>
            <a:r>
              <a:rPr lang="en-US" sz="1400" dirty="0"/>
              <a:t>-  Cultural support</a:t>
            </a:r>
          </a:p>
          <a:p>
            <a:r>
              <a:rPr lang="en-US" sz="1400" dirty="0"/>
              <a:t>	</a:t>
            </a:r>
            <a:r>
              <a:rPr lang="en-US" sz="1050" dirty="0"/>
              <a:t>(Rosengren &amp; French, 2013)</a:t>
            </a:r>
            <a:br>
              <a:rPr lang="en-US" sz="1050" dirty="0"/>
            </a:br>
            <a:endParaRPr lang="en-US" sz="1050" dirty="0"/>
          </a:p>
        </p:txBody>
      </p:sp>
    </p:spTree>
    <p:extLst>
      <p:ext uri="{BB962C8B-B14F-4D97-AF65-F5344CB8AC3E}">
        <p14:creationId xmlns:p14="http://schemas.microsoft.com/office/powerpoint/2010/main" val="70052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BD45F-C3B9-4AEC-AB3D-ACAA4C1E51B0}"/>
              </a:ext>
            </a:extLst>
          </p:cNvPr>
          <p:cNvSpPr/>
          <p:nvPr/>
        </p:nvSpPr>
        <p:spPr>
          <a:xfrm>
            <a:off x="0"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DD9F4EA-D934-41BD-85D7-CD583BF8CBF4}"/>
              </a:ext>
            </a:extLst>
          </p:cNvPr>
          <p:cNvSpPr>
            <a:spLocks noGrp="1"/>
          </p:cNvSpPr>
          <p:nvPr>
            <p:ph type="body" sz="quarter" idx="12"/>
          </p:nvPr>
        </p:nvSpPr>
        <p:spPr>
          <a:xfrm>
            <a:off x="307571" y="211788"/>
            <a:ext cx="8470669" cy="1010183"/>
          </a:xfrm>
        </p:spPr>
        <p:txBody>
          <a:bodyPr/>
          <a:lstStyle/>
          <a:p>
            <a:pPr algn="ctr"/>
            <a:r>
              <a:rPr lang="en-US" sz="2800" dirty="0"/>
              <a:t>Magical Thinking</a:t>
            </a:r>
          </a:p>
        </p:txBody>
      </p:sp>
      <p:pic>
        <p:nvPicPr>
          <p:cNvPr id="10" name="Picture 9">
            <a:extLst>
              <a:ext uri="{FF2B5EF4-FFF2-40B4-BE49-F238E27FC236}">
                <a16:creationId xmlns:a16="http://schemas.microsoft.com/office/drawing/2014/main" id="{52BBA165-8771-4D1B-AC1A-239E21EAED9E}"/>
              </a:ext>
            </a:extLst>
          </p:cNvPr>
          <p:cNvPicPr>
            <a:picLocks noChangeAspect="1"/>
          </p:cNvPicPr>
          <p:nvPr/>
        </p:nvPicPr>
        <p:blipFill>
          <a:blip r:embed="rId3"/>
          <a:stretch>
            <a:fillRect/>
          </a:stretch>
        </p:blipFill>
        <p:spPr>
          <a:xfrm>
            <a:off x="4148591" y="1308253"/>
            <a:ext cx="4995409" cy="4241493"/>
          </a:xfrm>
          <a:prstGeom prst="rect">
            <a:avLst/>
          </a:prstGeom>
        </p:spPr>
      </p:pic>
      <p:sp>
        <p:nvSpPr>
          <p:cNvPr id="11" name="TextBox 10">
            <a:extLst>
              <a:ext uri="{FF2B5EF4-FFF2-40B4-BE49-F238E27FC236}">
                <a16:creationId xmlns:a16="http://schemas.microsoft.com/office/drawing/2014/main" id="{FDF76775-FE66-4E08-B516-AA13569D897D}"/>
              </a:ext>
            </a:extLst>
          </p:cNvPr>
          <p:cNvSpPr txBox="1"/>
          <p:nvPr/>
        </p:nvSpPr>
        <p:spPr>
          <a:xfrm>
            <a:off x="99751" y="1222873"/>
            <a:ext cx="4122579" cy="3424014"/>
          </a:xfrm>
          <a:prstGeom prst="rect">
            <a:avLst/>
          </a:prstGeom>
          <a:noFill/>
        </p:spPr>
        <p:txBody>
          <a:bodyPr wrap="square" rtlCol="0">
            <a:spAutoFit/>
          </a:bodyPr>
          <a:lstStyle/>
          <a:p>
            <a:endParaRPr lang="en-US" sz="1200" dirty="0"/>
          </a:p>
          <a:p>
            <a:endParaRPr lang="en-US" sz="1200" dirty="0"/>
          </a:p>
          <a:p>
            <a:endParaRPr lang="en-US" sz="1400" b="1" dirty="0"/>
          </a:p>
          <a:p>
            <a:endParaRPr lang="en-US" sz="1400" b="1" dirty="0"/>
          </a:p>
          <a:p>
            <a:endParaRPr lang="en-US" sz="1400" b="1" dirty="0"/>
          </a:p>
          <a:p>
            <a:endParaRPr lang="en-US" sz="1400" b="1" dirty="0"/>
          </a:p>
          <a:p>
            <a:r>
              <a:rPr lang="en-US" sz="1400" b="1" dirty="0"/>
              <a:t>H1: </a:t>
            </a:r>
            <a:r>
              <a:rPr lang="en-US" sz="1400" dirty="0"/>
              <a:t>The worse an article depicts the poll performance of their party’s candidate, the more bias those voters will perceive in the article.</a:t>
            </a:r>
          </a:p>
          <a:p>
            <a:endParaRPr lang="en-US" sz="1400" dirty="0"/>
          </a:p>
          <a:p>
            <a:endParaRPr lang="en-US" sz="1050" dirty="0"/>
          </a:p>
          <a:p>
            <a:endParaRPr lang="en-US" sz="1050" dirty="0"/>
          </a:p>
          <a:p>
            <a:br>
              <a:rPr lang="en-US" sz="1050" dirty="0"/>
            </a:br>
            <a:r>
              <a:rPr lang="en-US" sz="1400" b="1" dirty="0"/>
              <a:t>H2: </a:t>
            </a:r>
            <a:r>
              <a:rPr lang="en-US" sz="1400" dirty="0"/>
              <a:t>Magical thinking will predict levels of perceived bias against the both candidates in the articles.</a:t>
            </a:r>
            <a:endParaRPr lang="en-US" sz="1050" dirty="0"/>
          </a:p>
          <a:p>
            <a:br>
              <a:rPr lang="en-US" sz="1050" dirty="0"/>
            </a:br>
            <a:endParaRPr lang="en-US" sz="1050" dirty="0"/>
          </a:p>
        </p:txBody>
      </p:sp>
    </p:spTree>
    <p:extLst>
      <p:ext uri="{BB962C8B-B14F-4D97-AF65-F5344CB8AC3E}">
        <p14:creationId xmlns:p14="http://schemas.microsoft.com/office/powerpoint/2010/main" val="143378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FF56E3-8405-47CD-9015-89C68A60F97A}"/>
              </a:ext>
            </a:extLst>
          </p:cNvPr>
          <p:cNvSpPr/>
          <p:nvPr/>
        </p:nvSpPr>
        <p:spPr>
          <a:xfrm>
            <a:off x="216131"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chemeClr val="tx1"/>
              </a:solidFill>
            </a:endParaRPr>
          </a:p>
        </p:txBody>
      </p:sp>
      <p:sp>
        <p:nvSpPr>
          <p:cNvPr id="9" name="Text Placeholder 3">
            <a:extLst>
              <a:ext uri="{FF2B5EF4-FFF2-40B4-BE49-F238E27FC236}">
                <a16:creationId xmlns:a16="http://schemas.microsoft.com/office/drawing/2014/main" id="{94C6F851-E861-4D1C-923D-AE55FA933C00}"/>
              </a:ext>
            </a:extLst>
          </p:cNvPr>
          <p:cNvSpPr>
            <a:spLocks noGrp="1"/>
          </p:cNvSpPr>
          <p:nvPr>
            <p:ph type="body" sz="quarter" idx="12"/>
          </p:nvPr>
        </p:nvSpPr>
        <p:spPr>
          <a:xfrm>
            <a:off x="1438101" y="343550"/>
            <a:ext cx="5696321" cy="687506"/>
          </a:xfrm>
        </p:spPr>
        <p:txBody>
          <a:bodyPr/>
          <a:lstStyle/>
          <a:p>
            <a:pPr algn="ctr"/>
            <a:r>
              <a:rPr lang="en-US" sz="2800" dirty="0"/>
              <a:t>Recruitment and Procedure</a:t>
            </a:r>
          </a:p>
        </p:txBody>
      </p:sp>
      <p:sp>
        <p:nvSpPr>
          <p:cNvPr id="6" name="TextBox 5">
            <a:extLst>
              <a:ext uri="{FF2B5EF4-FFF2-40B4-BE49-F238E27FC236}">
                <a16:creationId xmlns:a16="http://schemas.microsoft.com/office/drawing/2014/main" id="{5C7AB8AD-9C36-457D-A154-AE9337872C23}"/>
              </a:ext>
            </a:extLst>
          </p:cNvPr>
          <p:cNvSpPr txBox="1"/>
          <p:nvPr/>
        </p:nvSpPr>
        <p:spPr>
          <a:xfrm>
            <a:off x="216131" y="1454586"/>
            <a:ext cx="3566160" cy="4231928"/>
          </a:xfrm>
          <a:prstGeom prst="rect">
            <a:avLst/>
          </a:prstGeom>
          <a:noFill/>
        </p:spPr>
        <p:txBody>
          <a:bodyPr wrap="square" rtlCol="0">
            <a:spAutoFit/>
          </a:bodyPr>
          <a:lstStyle/>
          <a:p>
            <a:r>
              <a:rPr lang="en-US" sz="1600" b="1" dirty="0"/>
              <a:t>Experimental Design</a:t>
            </a:r>
            <a:endParaRPr lang="en-US" sz="1600" dirty="0"/>
          </a:p>
          <a:p>
            <a:pPr marL="285750" indent="-285750">
              <a:buFontTx/>
              <a:buChar char="-"/>
            </a:pPr>
            <a:r>
              <a:rPr lang="en-US" sz="1600" dirty="0"/>
              <a:t>Survey Sampling International (SSI)</a:t>
            </a:r>
          </a:p>
          <a:p>
            <a:pPr marL="742950" lvl="1" indent="-285750">
              <a:buFontTx/>
              <a:buChar char="-"/>
            </a:pPr>
            <a:r>
              <a:rPr lang="en-US" sz="1100" dirty="0"/>
              <a:t>Quota sampling to meet census targets</a:t>
            </a:r>
          </a:p>
          <a:p>
            <a:pPr marL="285750" indent="-285750">
              <a:buFontTx/>
              <a:buChar char="-"/>
            </a:pPr>
            <a:r>
              <a:rPr lang="en-US" sz="1600" dirty="0"/>
              <a:t>1,093 likely voters</a:t>
            </a:r>
          </a:p>
          <a:p>
            <a:pPr marL="285750" indent="-285750">
              <a:buFontTx/>
              <a:buChar char="-"/>
            </a:pPr>
            <a:r>
              <a:rPr lang="en-US" sz="1600" dirty="0"/>
              <a:t>November 2 – 6, 2016</a:t>
            </a:r>
          </a:p>
          <a:p>
            <a:pPr marL="285750" indent="-285750">
              <a:buFontTx/>
              <a:buChar char="-"/>
            </a:pPr>
            <a:r>
              <a:rPr lang="en-US" sz="1600" dirty="0"/>
              <a:t>Participants randomly assigned to one of three conditions:</a:t>
            </a:r>
          </a:p>
          <a:p>
            <a:pPr marL="742950" lvl="1" indent="-285750">
              <a:buFontTx/>
              <a:buChar char="-"/>
            </a:pPr>
            <a:r>
              <a:rPr lang="en-US" sz="1600" dirty="0"/>
              <a:t>Trump Ahead (NC)</a:t>
            </a:r>
          </a:p>
          <a:p>
            <a:pPr marL="742950" lvl="1" indent="-285750">
              <a:buFontTx/>
              <a:buChar char="-"/>
            </a:pPr>
            <a:r>
              <a:rPr lang="en-US" sz="1600" dirty="0"/>
              <a:t>Tied (Iowa)</a:t>
            </a:r>
          </a:p>
          <a:p>
            <a:pPr marL="742950" lvl="1" indent="-285750">
              <a:buFontTx/>
              <a:buChar char="-"/>
            </a:pPr>
            <a:r>
              <a:rPr lang="en-US" sz="1600" dirty="0"/>
              <a:t>Clinton Ahead (Ohio)</a:t>
            </a:r>
            <a:endParaRPr lang="en-US" sz="1600" i="1" dirty="0"/>
          </a:p>
          <a:p>
            <a:endParaRPr lang="en-US" sz="1600" i="1" dirty="0"/>
          </a:p>
          <a:p>
            <a:endParaRPr lang="en-US" sz="1600" i="1" dirty="0"/>
          </a:p>
          <a:p>
            <a:r>
              <a:rPr lang="en-US" sz="1600" b="1" dirty="0"/>
              <a:t>Party ID (Exit Poll)</a:t>
            </a:r>
          </a:p>
          <a:p>
            <a:r>
              <a:rPr lang="en-US" sz="1600" dirty="0"/>
              <a:t>44% Democrat (36%)</a:t>
            </a:r>
          </a:p>
          <a:p>
            <a:r>
              <a:rPr lang="en-US" sz="1600" dirty="0"/>
              <a:t>25.1% Independent (31%)</a:t>
            </a:r>
          </a:p>
          <a:p>
            <a:r>
              <a:rPr lang="en-US" sz="1600" dirty="0"/>
              <a:t>30.9% Republican (33%)</a:t>
            </a:r>
          </a:p>
          <a:p>
            <a:endParaRPr lang="en-US" dirty="0"/>
          </a:p>
        </p:txBody>
      </p:sp>
      <p:pic>
        <p:nvPicPr>
          <p:cNvPr id="2" name="Picture 1">
            <a:extLst>
              <a:ext uri="{FF2B5EF4-FFF2-40B4-BE49-F238E27FC236}">
                <a16:creationId xmlns:a16="http://schemas.microsoft.com/office/drawing/2014/main" id="{F5926C57-63F3-4D47-BE4D-652586F06339}"/>
              </a:ext>
            </a:extLst>
          </p:cNvPr>
          <p:cNvPicPr>
            <a:picLocks noChangeAspect="1"/>
          </p:cNvPicPr>
          <p:nvPr/>
        </p:nvPicPr>
        <p:blipFill>
          <a:blip r:embed="rId3"/>
          <a:stretch>
            <a:fillRect/>
          </a:stretch>
        </p:blipFill>
        <p:spPr>
          <a:xfrm>
            <a:off x="3617038" y="1139066"/>
            <a:ext cx="5369557" cy="4907036"/>
          </a:xfrm>
          <a:prstGeom prst="rect">
            <a:avLst/>
          </a:prstGeom>
        </p:spPr>
      </p:pic>
    </p:spTree>
    <p:extLst>
      <p:ext uri="{BB962C8B-B14F-4D97-AF65-F5344CB8AC3E}">
        <p14:creationId xmlns:p14="http://schemas.microsoft.com/office/powerpoint/2010/main" val="196658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FF56E3-8405-47CD-9015-89C68A60F97A}"/>
              </a:ext>
            </a:extLst>
          </p:cNvPr>
          <p:cNvSpPr/>
          <p:nvPr/>
        </p:nvSpPr>
        <p:spPr>
          <a:xfrm>
            <a:off x="216131"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chemeClr val="tx1"/>
              </a:solidFill>
            </a:endParaRPr>
          </a:p>
        </p:txBody>
      </p:sp>
      <p:sp>
        <p:nvSpPr>
          <p:cNvPr id="9" name="Text Placeholder 3">
            <a:extLst>
              <a:ext uri="{FF2B5EF4-FFF2-40B4-BE49-F238E27FC236}">
                <a16:creationId xmlns:a16="http://schemas.microsoft.com/office/drawing/2014/main" id="{94C6F851-E861-4D1C-923D-AE55FA933C00}"/>
              </a:ext>
            </a:extLst>
          </p:cNvPr>
          <p:cNvSpPr>
            <a:spLocks noGrp="1"/>
          </p:cNvSpPr>
          <p:nvPr>
            <p:ph type="body" sz="quarter" idx="12"/>
          </p:nvPr>
        </p:nvSpPr>
        <p:spPr>
          <a:xfrm>
            <a:off x="1438101" y="343550"/>
            <a:ext cx="5696321" cy="687506"/>
          </a:xfrm>
        </p:spPr>
        <p:txBody>
          <a:bodyPr/>
          <a:lstStyle/>
          <a:p>
            <a:pPr algn="ctr"/>
            <a:r>
              <a:rPr lang="en-US" sz="2800" dirty="0"/>
              <a:t>Measuring Magical Thinking</a:t>
            </a:r>
          </a:p>
        </p:txBody>
      </p:sp>
      <p:sp>
        <p:nvSpPr>
          <p:cNvPr id="6" name="TextBox 5">
            <a:extLst>
              <a:ext uri="{FF2B5EF4-FFF2-40B4-BE49-F238E27FC236}">
                <a16:creationId xmlns:a16="http://schemas.microsoft.com/office/drawing/2014/main" id="{5C7AB8AD-9C36-457D-A154-AE9337872C23}"/>
              </a:ext>
            </a:extLst>
          </p:cNvPr>
          <p:cNvSpPr txBox="1"/>
          <p:nvPr/>
        </p:nvSpPr>
        <p:spPr>
          <a:xfrm>
            <a:off x="216131" y="1055994"/>
            <a:ext cx="5170516" cy="5539978"/>
          </a:xfrm>
          <a:prstGeom prst="rect">
            <a:avLst/>
          </a:prstGeom>
          <a:noFill/>
        </p:spPr>
        <p:txBody>
          <a:bodyPr wrap="square" rtlCol="0">
            <a:spAutoFit/>
          </a:bodyPr>
          <a:lstStyle/>
          <a:p>
            <a:endParaRPr lang="en-US" sz="1600" b="1" dirty="0"/>
          </a:p>
          <a:p>
            <a:r>
              <a:rPr lang="en-US" sz="1600" b="1" dirty="0"/>
              <a:t>Conspiratorial Beliefs (</a:t>
            </a:r>
            <a:r>
              <a:rPr lang="el-GR" b="1" dirty="0"/>
              <a:t>α</a:t>
            </a:r>
            <a:r>
              <a:rPr lang="en-US" b="1" dirty="0"/>
              <a:t> = .82)</a:t>
            </a:r>
          </a:p>
          <a:p>
            <a:r>
              <a:rPr lang="en-US" b="1" dirty="0"/>
              <a:t>	</a:t>
            </a:r>
            <a:r>
              <a:rPr lang="en-US" sz="1400" b="1" dirty="0"/>
              <a:t>- 4-item, 5-point scale (disagree/agree)</a:t>
            </a:r>
          </a:p>
          <a:p>
            <a:r>
              <a:rPr lang="en-US" sz="1200" u="sng" dirty="0"/>
              <a:t>Examples:</a:t>
            </a:r>
          </a:p>
          <a:p>
            <a:r>
              <a:rPr lang="en-US" sz="1200" dirty="0"/>
              <a:t>-  Much of our lives are being controlled by plots hatched in secret places.</a:t>
            </a:r>
          </a:p>
          <a:p>
            <a:endParaRPr lang="en-US" sz="1200" dirty="0"/>
          </a:p>
          <a:p>
            <a:pPr marL="171450" indent="-171450">
              <a:buFontTx/>
              <a:buChar char="-"/>
            </a:pPr>
            <a:r>
              <a:rPr lang="en-US" sz="1200" dirty="0"/>
              <a:t>Big events like wars, recessions, and the outcomes of elections are controlled</a:t>
            </a:r>
          </a:p>
          <a:p>
            <a:r>
              <a:rPr lang="en-US" sz="1200" dirty="0"/>
              <a:t>     by small groups of people who are working in secret against the rest of us.</a:t>
            </a:r>
          </a:p>
          <a:p>
            <a:endParaRPr lang="en-US" sz="1200" dirty="0"/>
          </a:p>
          <a:p>
            <a:r>
              <a:rPr lang="en-US" sz="1600" b="1" dirty="0"/>
              <a:t>Paranormal Beliefs (</a:t>
            </a:r>
            <a:r>
              <a:rPr lang="el-GR" sz="1600" b="1" dirty="0"/>
              <a:t>α</a:t>
            </a:r>
            <a:r>
              <a:rPr lang="en-US" sz="1600" b="1" dirty="0"/>
              <a:t> = .76)</a:t>
            </a:r>
          </a:p>
          <a:p>
            <a:r>
              <a:rPr lang="en-US" sz="1600" b="1" dirty="0"/>
              <a:t>	</a:t>
            </a:r>
            <a:r>
              <a:rPr lang="en-US" sz="1400" b="1" dirty="0"/>
              <a:t>- 4-item, 3-point scale (no/not sure/yes)</a:t>
            </a:r>
          </a:p>
          <a:p>
            <a:r>
              <a:rPr lang="en-US" sz="1200" u="sng" dirty="0"/>
              <a:t>Examples:</a:t>
            </a:r>
          </a:p>
          <a:p>
            <a:r>
              <a:rPr lang="en-US" sz="1200" dirty="0"/>
              <a:t>-  Do you believe in ESP?</a:t>
            </a:r>
          </a:p>
          <a:p>
            <a:endParaRPr lang="en-US" sz="1200" dirty="0"/>
          </a:p>
          <a:p>
            <a:r>
              <a:rPr lang="en-US" sz="1200" dirty="0"/>
              <a:t>-  Do you believe in ghosts?</a:t>
            </a:r>
          </a:p>
          <a:p>
            <a:endParaRPr lang="en-US" sz="1600" b="1" dirty="0"/>
          </a:p>
          <a:p>
            <a:r>
              <a:rPr lang="en-US" sz="1600" b="1" dirty="0"/>
              <a:t>Religious Fundamentalism (</a:t>
            </a:r>
            <a:r>
              <a:rPr lang="el-GR" sz="1600" b="1" dirty="0"/>
              <a:t>α</a:t>
            </a:r>
            <a:r>
              <a:rPr lang="en-US" sz="1600" b="1" dirty="0"/>
              <a:t> = .88)</a:t>
            </a:r>
          </a:p>
          <a:p>
            <a:r>
              <a:rPr lang="en-US" sz="1600" b="1" dirty="0"/>
              <a:t>	</a:t>
            </a:r>
            <a:r>
              <a:rPr lang="en-US" sz="1400" b="1" dirty="0"/>
              <a:t>- 4-item, 5-point scale (disagree/agree)</a:t>
            </a:r>
          </a:p>
          <a:p>
            <a:r>
              <a:rPr lang="en-US" sz="1200" u="sng" dirty="0"/>
              <a:t>Examples:</a:t>
            </a:r>
          </a:p>
          <a:p>
            <a:r>
              <a:rPr lang="en-US" sz="1200" dirty="0"/>
              <a:t>-  We are living in End Times as foretold by Biblical prophesy.</a:t>
            </a:r>
          </a:p>
          <a:p>
            <a:endParaRPr lang="en-US" sz="1200" dirty="0"/>
          </a:p>
          <a:p>
            <a:r>
              <a:rPr lang="en-US" sz="1200" dirty="0"/>
              <a:t>-  The Bible is the literal word of God and without error.</a:t>
            </a:r>
          </a:p>
          <a:p>
            <a:endParaRPr lang="en-US" sz="1200" dirty="0"/>
          </a:p>
          <a:p>
            <a:r>
              <a:rPr lang="en-US" sz="1200" dirty="0"/>
              <a:t>-  The Bible has hidden secrets about the future if one knows where to look.</a:t>
            </a:r>
          </a:p>
          <a:p>
            <a:endParaRPr lang="en-US" dirty="0"/>
          </a:p>
        </p:txBody>
      </p:sp>
      <p:pic>
        <p:nvPicPr>
          <p:cNvPr id="7" name="Picture 6">
            <a:extLst>
              <a:ext uri="{FF2B5EF4-FFF2-40B4-BE49-F238E27FC236}">
                <a16:creationId xmlns:a16="http://schemas.microsoft.com/office/drawing/2014/main" id="{D577A59B-0B91-496A-A1C4-8C6EBAB8CA02}"/>
              </a:ext>
            </a:extLst>
          </p:cNvPr>
          <p:cNvPicPr>
            <a:picLocks noChangeAspect="1"/>
          </p:cNvPicPr>
          <p:nvPr/>
        </p:nvPicPr>
        <p:blipFill>
          <a:blip r:embed="rId3"/>
          <a:stretch>
            <a:fillRect/>
          </a:stretch>
        </p:blipFill>
        <p:spPr>
          <a:xfrm>
            <a:off x="5533997" y="1761699"/>
            <a:ext cx="3200847" cy="3982006"/>
          </a:xfrm>
          <a:prstGeom prst="rect">
            <a:avLst/>
          </a:prstGeom>
        </p:spPr>
      </p:pic>
    </p:spTree>
    <p:extLst>
      <p:ext uri="{BB962C8B-B14F-4D97-AF65-F5344CB8AC3E}">
        <p14:creationId xmlns:p14="http://schemas.microsoft.com/office/powerpoint/2010/main" val="408858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FF56E3-8405-47CD-9015-89C68A60F97A}"/>
              </a:ext>
            </a:extLst>
          </p:cNvPr>
          <p:cNvSpPr/>
          <p:nvPr/>
        </p:nvSpPr>
        <p:spPr>
          <a:xfrm>
            <a:off x="216131"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chemeClr val="tx1"/>
              </a:solidFill>
            </a:endParaRPr>
          </a:p>
        </p:txBody>
      </p:sp>
      <p:sp>
        <p:nvSpPr>
          <p:cNvPr id="9" name="Text Placeholder 3">
            <a:extLst>
              <a:ext uri="{FF2B5EF4-FFF2-40B4-BE49-F238E27FC236}">
                <a16:creationId xmlns:a16="http://schemas.microsoft.com/office/drawing/2014/main" id="{94C6F851-E861-4D1C-923D-AE55FA933C00}"/>
              </a:ext>
            </a:extLst>
          </p:cNvPr>
          <p:cNvSpPr>
            <a:spLocks noGrp="1"/>
          </p:cNvSpPr>
          <p:nvPr>
            <p:ph type="body" sz="quarter" idx="12"/>
          </p:nvPr>
        </p:nvSpPr>
        <p:spPr>
          <a:xfrm>
            <a:off x="1438101" y="343550"/>
            <a:ext cx="5696321" cy="687506"/>
          </a:xfrm>
        </p:spPr>
        <p:txBody>
          <a:bodyPr/>
          <a:lstStyle/>
          <a:p>
            <a:pPr algn="ctr"/>
            <a:r>
              <a:rPr lang="en-US" sz="2800" dirty="0"/>
              <a:t>Poll Report Stimuli</a:t>
            </a:r>
          </a:p>
        </p:txBody>
      </p:sp>
      <p:sp>
        <p:nvSpPr>
          <p:cNvPr id="6" name="TextBox 5">
            <a:extLst>
              <a:ext uri="{FF2B5EF4-FFF2-40B4-BE49-F238E27FC236}">
                <a16:creationId xmlns:a16="http://schemas.microsoft.com/office/drawing/2014/main" id="{5C7AB8AD-9C36-457D-A154-AE9337872C23}"/>
              </a:ext>
            </a:extLst>
          </p:cNvPr>
          <p:cNvSpPr txBox="1"/>
          <p:nvPr/>
        </p:nvSpPr>
        <p:spPr>
          <a:xfrm>
            <a:off x="340822" y="1221971"/>
            <a:ext cx="3441468" cy="4555093"/>
          </a:xfrm>
          <a:prstGeom prst="rect">
            <a:avLst/>
          </a:prstGeom>
          <a:noFill/>
        </p:spPr>
        <p:txBody>
          <a:bodyPr wrap="square" rtlCol="0">
            <a:spAutoFit/>
          </a:bodyPr>
          <a:lstStyle/>
          <a:p>
            <a:pPr>
              <a:lnSpc>
                <a:spcPct val="200000"/>
              </a:lnSpc>
            </a:pPr>
            <a:r>
              <a:rPr lang="en-US" sz="1600" b="1" dirty="0"/>
              <a:t>Story Structure by Paragraph:</a:t>
            </a:r>
          </a:p>
          <a:p>
            <a:r>
              <a:rPr lang="en-US" sz="1600" b="1" dirty="0"/>
              <a:t>1 |</a:t>
            </a:r>
            <a:r>
              <a:rPr lang="en-US" sz="1600" dirty="0"/>
              <a:t> </a:t>
            </a:r>
            <a:r>
              <a:rPr lang="en-US" sz="1600" dirty="0" err="1"/>
              <a:t>Lede</a:t>
            </a:r>
            <a:r>
              <a:rPr lang="en-US" sz="1600" dirty="0"/>
              <a:t> reflects headline</a:t>
            </a:r>
          </a:p>
          <a:p>
            <a:endParaRPr lang="en-US" sz="1600" dirty="0"/>
          </a:p>
          <a:p>
            <a:r>
              <a:rPr lang="en-US" sz="1600" b="1" dirty="0"/>
              <a:t>2 - 3 | </a:t>
            </a:r>
            <a:r>
              <a:rPr lang="en-US" sz="1600" dirty="0"/>
              <a:t>Poll Info</a:t>
            </a:r>
          </a:p>
          <a:p>
            <a:endParaRPr lang="en-US" sz="1600" dirty="0"/>
          </a:p>
          <a:p>
            <a:r>
              <a:rPr lang="en-US" sz="1600" b="1" dirty="0"/>
              <a:t>4 - 5| </a:t>
            </a:r>
            <a:r>
              <a:rPr lang="en-US" sz="1600" dirty="0"/>
              <a:t>Reaction from poll leader’s   	  	 camp</a:t>
            </a:r>
          </a:p>
          <a:p>
            <a:endParaRPr lang="en-US" sz="1600" dirty="0"/>
          </a:p>
          <a:p>
            <a:r>
              <a:rPr lang="en-US" sz="1600" b="1" dirty="0"/>
              <a:t>6 - 7 | </a:t>
            </a:r>
            <a:r>
              <a:rPr lang="en-US" sz="1600" dirty="0"/>
              <a:t>Response from opponent -</a:t>
            </a:r>
          </a:p>
          <a:p>
            <a:r>
              <a:rPr lang="en-US" sz="1600" dirty="0"/>
              <a:t>            turnout/voter registration angle</a:t>
            </a:r>
          </a:p>
          <a:p>
            <a:endParaRPr lang="en-US" sz="1600" dirty="0"/>
          </a:p>
          <a:p>
            <a:r>
              <a:rPr lang="en-US" sz="1600" b="1" dirty="0"/>
              <a:t>8 | </a:t>
            </a:r>
            <a:r>
              <a:rPr lang="en-US" sz="1600" dirty="0"/>
              <a:t>Stat reinforcing importance of</a:t>
            </a:r>
          </a:p>
          <a:p>
            <a:r>
              <a:rPr lang="en-US" sz="1600" dirty="0"/>
              <a:t>      battleground state</a:t>
            </a:r>
          </a:p>
          <a:p>
            <a:endParaRPr lang="en-US" sz="1600" dirty="0"/>
          </a:p>
          <a:p>
            <a:r>
              <a:rPr lang="en-US" sz="1600" b="1" dirty="0"/>
              <a:t>9 |</a:t>
            </a:r>
            <a:r>
              <a:rPr lang="en-US" sz="1600" dirty="0"/>
              <a:t> Stat from neutral source noting</a:t>
            </a:r>
          </a:p>
          <a:p>
            <a:r>
              <a:rPr lang="en-US" sz="1600" dirty="0"/>
              <a:t>      significance of poll margin</a:t>
            </a:r>
          </a:p>
          <a:p>
            <a:pPr marL="285750" indent="-285750">
              <a:buFontTx/>
              <a:buChar char="-"/>
            </a:pPr>
            <a:endParaRPr lang="en-US" dirty="0"/>
          </a:p>
        </p:txBody>
      </p:sp>
      <p:pic>
        <p:nvPicPr>
          <p:cNvPr id="1032" name="Picture 8" descr="https://uwmadison.co1.qualtrics.com/CP/Graphic.php?IM=IM_6y4OCbDwX3T4H0F">
            <a:extLst>
              <a:ext uri="{FF2B5EF4-FFF2-40B4-BE49-F238E27FC236}">
                <a16:creationId xmlns:a16="http://schemas.microsoft.com/office/drawing/2014/main" id="{7A4D1187-A793-49C7-8DC2-23B089FC4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069" y="1126513"/>
            <a:ext cx="5342555" cy="474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3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FF56E3-8405-47CD-9015-89C68A60F97A}"/>
              </a:ext>
            </a:extLst>
          </p:cNvPr>
          <p:cNvSpPr/>
          <p:nvPr/>
        </p:nvSpPr>
        <p:spPr>
          <a:xfrm>
            <a:off x="216131" y="1221971"/>
            <a:ext cx="2261062" cy="3657600"/>
          </a:xfrm>
          <a:prstGeom prst="rect">
            <a:avLst/>
          </a:prstGeom>
          <a:solidFill>
            <a:srgbClr val="D9D9D9"/>
          </a:solidFill>
          <a:ln>
            <a:solidFill>
              <a:srgbClr val="D9D9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9FA111-F3B1-4264-AFD7-A5F12AD040BE}"/>
              </a:ext>
            </a:extLst>
          </p:cNvPr>
          <p:cNvSpPr txBox="1"/>
          <p:nvPr/>
        </p:nvSpPr>
        <p:spPr>
          <a:xfrm>
            <a:off x="1346662" y="137836"/>
            <a:ext cx="6458989" cy="369332"/>
          </a:xfrm>
          <a:prstGeom prst="rect">
            <a:avLst/>
          </a:prstGeom>
          <a:noFill/>
        </p:spPr>
        <p:txBody>
          <a:bodyPr wrap="square" rtlCol="0">
            <a:spAutoFit/>
          </a:bodyPr>
          <a:lstStyle/>
          <a:p>
            <a:pPr algn="ctr"/>
            <a:r>
              <a:rPr lang="en-US" b="1" dirty="0"/>
              <a:t>Perceived Bias Against Candidates - All</a:t>
            </a:r>
          </a:p>
        </p:txBody>
      </p:sp>
      <p:pic>
        <p:nvPicPr>
          <p:cNvPr id="4" name="Picture 3">
            <a:extLst>
              <a:ext uri="{FF2B5EF4-FFF2-40B4-BE49-F238E27FC236}">
                <a16:creationId xmlns:a16="http://schemas.microsoft.com/office/drawing/2014/main" id="{6AD17ABF-D9E9-406A-A363-0D85244C34A5}"/>
              </a:ext>
            </a:extLst>
          </p:cNvPr>
          <p:cNvPicPr>
            <a:picLocks noChangeAspect="1"/>
          </p:cNvPicPr>
          <p:nvPr/>
        </p:nvPicPr>
        <p:blipFill>
          <a:blip r:embed="rId2"/>
          <a:stretch>
            <a:fillRect/>
          </a:stretch>
        </p:blipFill>
        <p:spPr>
          <a:xfrm>
            <a:off x="0" y="507168"/>
            <a:ext cx="4591567" cy="6212996"/>
          </a:xfrm>
          <a:prstGeom prst="rect">
            <a:avLst/>
          </a:prstGeom>
        </p:spPr>
      </p:pic>
      <p:pic>
        <p:nvPicPr>
          <p:cNvPr id="7" name="Picture 6">
            <a:extLst>
              <a:ext uri="{FF2B5EF4-FFF2-40B4-BE49-F238E27FC236}">
                <a16:creationId xmlns:a16="http://schemas.microsoft.com/office/drawing/2014/main" id="{EE08029E-2D6D-468A-9839-33D4504D9B29}"/>
              </a:ext>
            </a:extLst>
          </p:cNvPr>
          <p:cNvPicPr>
            <a:picLocks noChangeAspect="1"/>
          </p:cNvPicPr>
          <p:nvPr/>
        </p:nvPicPr>
        <p:blipFill>
          <a:blip r:embed="rId3"/>
          <a:stretch>
            <a:fillRect/>
          </a:stretch>
        </p:blipFill>
        <p:spPr>
          <a:xfrm>
            <a:off x="4560746" y="507168"/>
            <a:ext cx="4591567" cy="6212996"/>
          </a:xfrm>
          <a:prstGeom prst="rect">
            <a:avLst/>
          </a:prstGeom>
        </p:spPr>
      </p:pic>
    </p:spTree>
    <p:extLst>
      <p:ext uri="{BB962C8B-B14F-4D97-AF65-F5344CB8AC3E}">
        <p14:creationId xmlns:p14="http://schemas.microsoft.com/office/powerpoint/2010/main" val="366366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3C75CD-7498-42B6-A989-AEFFC937A716}"/>
              </a:ext>
            </a:extLst>
          </p:cNvPr>
          <p:cNvSpPr>
            <a:spLocks noGrp="1"/>
          </p:cNvSpPr>
          <p:nvPr>
            <p:ph type="body" sz="quarter" idx="12"/>
          </p:nvPr>
        </p:nvSpPr>
        <p:spPr/>
        <p:txBody>
          <a:bodyPr/>
          <a:lstStyle/>
          <a:p>
            <a:endParaRPr lang="en-US"/>
          </a:p>
        </p:txBody>
      </p:sp>
      <p:pic>
        <p:nvPicPr>
          <p:cNvPr id="4" name="Picture 3">
            <a:extLst>
              <a:ext uri="{FF2B5EF4-FFF2-40B4-BE49-F238E27FC236}">
                <a16:creationId xmlns:a16="http://schemas.microsoft.com/office/drawing/2014/main" id="{5B639972-4B41-41A0-831B-F927CD4447D0}"/>
              </a:ext>
            </a:extLst>
          </p:cNvPr>
          <p:cNvPicPr>
            <a:picLocks noChangeAspect="1"/>
          </p:cNvPicPr>
          <p:nvPr/>
        </p:nvPicPr>
        <p:blipFill>
          <a:blip r:embed="rId2"/>
          <a:stretch>
            <a:fillRect/>
          </a:stretch>
        </p:blipFill>
        <p:spPr>
          <a:xfrm>
            <a:off x="0" y="111902"/>
            <a:ext cx="9144000" cy="663419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471C4D1C-3E20-4841-A2C6-816783FF390E}"/>
              </a:ext>
            </a:extLst>
          </p:cNvPr>
          <p:cNvSpPr txBox="1"/>
          <p:nvPr/>
        </p:nvSpPr>
        <p:spPr>
          <a:xfrm>
            <a:off x="6566054" y="1729649"/>
            <a:ext cx="2401678" cy="369332"/>
          </a:xfrm>
          <a:prstGeom prst="rect">
            <a:avLst/>
          </a:prstGeom>
          <a:noFill/>
          <a:ln w="28575">
            <a:solidFill>
              <a:srgbClr val="FF0000"/>
            </a:solidFill>
          </a:ln>
        </p:spPr>
        <p:txBody>
          <a:bodyPr wrap="square" rtlCol="0">
            <a:spAutoFit/>
          </a:bodyPr>
          <a:lstStyle/>
          <a:p>
            <a:endParaRPr lang="en-US" dirty="0">
              <a:solidFill>
                <a:srgbClr val="FF0000"/>
              </a:solidFill>
            </a:endParaRPr>
          </a:p>
        </p:txBody>
      </p:sp>
    </p:spTree>
    <p:extLst>
      <p:ext uri="{BB962C8B-B14F-4D97-AF65-F5344CB8AC3E}">
        <p14:creationId xmlns:p14="http://schemas.microsoft.com/office/powerpoint/2010/main" val="1436404705"/>
      </p:ext>
    </p:extLst>
  </p:cSld>
  <p:clrMapOvr>
    <a:masterClrMapping/>
  </p:clrMapOvr>
</p:sld>
</file>

<file path=ppt/theme/theme1.xml><?xml version="1.0" encoding="utf-8"?>
<a:theme xmlns:a="http://schemas.openxmlformats.org/drawingml/2006/main" name="Title Slide / Plain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Pag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ection Divi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11804</TotalTime>
  <Words>1020</Words>
  <Application>Microsoft Office PowerPoint</Application>
  <PresentationFormat>On-screen Show (4:3)</PresentationFormat>
  <Paragraphs>175</Paragraphs>
  <Slides>25</Slides>
  <Notes>10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25</vt:i4>
      </vt:variant>
    </vt:vector>
  </HeadingPairs>
  <TitlesOfParts>
    <vt:vector size="32" baseType="lpstr">
      <vt:lpstr>Arial</vt:lpstr>
      <vt:lpstr>Avenir Black</vt:lpstr>
      <vt:lpstr>Avenir Medium</vt:lpstr>
      <vt:lpstr>Calibri</vt:lpstr>
      <vt:lpstr>Title Slide / Plain Background</vt:lpstr>
      <vt:lpstr>Content Pages</vt:lpstr>
      <vt:lpstr>Section Divider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160over90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Harrison</dc:creator>
  <cp:lastModifiedBy>JORDAN M FOLEY</cp:lastModifiedBy>
  <cp:revision>182</cp:revision>
  <dcterms:created xsi:type="dcterms:W3CDTF">2016-02-19T20:26:54Z</dcterms:created>
  <dcterms:modified xsi:type="dcterms:W3CDTF">2018-05-29T07:19:38Z</dcterms:modified>
</cp:coreProperties>
</file>