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290B-5AA9-44FF-BCBE-316CF0D9A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2CA-290C-4EB2-ABAF-39187CEB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3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290B-5AA9-44FF-BCBE-316CF0D9A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2CA-290C-4EB2-ABAF-39187CEB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7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290B-5AA9-44FF-BCBE-316CF0D9A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2CA-290C-4EB2-ABAF-39187CEB0E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433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290B-5AA9-44FF-BCBE-316CF0D9A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2CA-290C-4EB2-ABAF-39187CEB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7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290B-5AA9-44FF-BCBE-316CF0D9A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2CA-290C-4EB2-ABAF-39187CEB0E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4226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290B-5AA9-44FF-BCBE-316CF0D9A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2CA-290C-4EB2-ABAF-39187CEB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06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290B-5AA9-44FF-BCBE-316CF0D9A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2CA-290C-4EB2-ABAF-39187CEB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5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290B-5AA9-44FF-BCBE-316CF0D9A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2CA-290C-4EB2-ABAF-39187CEB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1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290B-5AA9-44FF-BCBE-316CF0D9A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2CA-290C-4EB2-ABAF-39187CEB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6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290B-5AA9-44FF-BCBE-316CF0D9A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2CA-290C-4EB2-ABAF-39187CEB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6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290B-5AA9-44FF-BCBE-316CF0D9A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2CA-290C-4EB2-ABAF-39187CEB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1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290B-5AA9-44FF-BCBE-316CF0D9A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2CA-290C-4EB2-ABAF-39187CEB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290B-5AA9-44FF-BCBE-316CF0D9A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2CA-290C-4EB2-ABAF-39187CEB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0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290B-5AA9-44FF-BCBE-316CF0D9A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2CA-290C-4EB2-ABAF-39187CEB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290B-5AA9-44FF-BCBE-316CF0D9A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2CA-290C-4EB2-ABAF-39187CEB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0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B290B-5AA9-44FF-BCBE-316CF0D9A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D82CA-290C-4EB2-ABAF-39187CEB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B290B-5AA9-44FF-BCBE-316CF0D9A06D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BD82CA-290C-4EB2-ABAF-39187CEB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0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74EE-6E40-1F1E-4ACB-D4B72E832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200"/>
              <a:t>Wildlife Conservation with Image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5B9C1-A4D6-FAB1-B838-FAE1EA278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/>
              <a:t>Jordan Freyman</a:t>
            </a:r>
          </a:p>
        </p:txBody>
      </p:sp>
      <p:pic>
        <p:nvPicPr>
          <p:cNvPr id="7" name="Graphic 6" descr="Deciduous tree">
            <a:extLst>
              <a:ext uri="{FF2B5EF4-FFF2-40B4-BE49-F238E27FC236}">
                <a16:creationId xmlns:a16="http://schemas.microsoft.com/office/drawing/2014/main" id="{C97A58BE-3173-E969-B0B5-4705BF2A7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39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7B5F-8C0B-B52F-9D92-82815384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70D7-181F-8A25-CF6A-20BAC56E1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model(s)</a:t>
            </a:r>
          </a:p>
        </p:txBody>
      </p:sp>
    </p:spTree>
    <p:extLst>
      <p:ext uri="{BB962C8B-B14F-4D97-AF65-F5344CB8AC3E}">
        <p14:creationId xmlns:p14="http://schemas.microsoft.com/office/powerpoint/2010/main" val="58331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A904-FDA8-5AA9-1A37-C2EC7E16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clean data and engineered features. accuracy, insights, efficiency, example.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28559-A35E-CBDB-C7E6-25A7074F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03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5474-FF64-252A-F760-4378FDD5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866F-D3A6-5F28-28BE-D0C850EC1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(Mean squared error and Root mean squared error) w/ visualizations of performance comparison of models</a:t>
            </a:r>
          </a:p>
        </p:txBody>
      </p:sp>
    </p:spTree>
    <p:extLst>
      <p:ext uri="{BB962C8B-B14F-4D97-AF65-F5344CB8AC3E}">
        <p14:creationId xmlns:p14="http://schemas.microsoft.com/office/powerpoint/2010/main" val="258182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868F-4DC8-ADD4-B941-B5B06E76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insights and model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6F2B0-9E3D-5355-31B2-4EB26525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the best model for 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419931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D647-51C9-6B32-271C-22CFD6ED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 of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1A17-E72D-1D2B-5169-4A7A7519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2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00EC-A80F-0F72-100A-2445D6012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A4136-2D18-1BA5-7648-422C2F21E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 of key findings, and key takeaway</a:t>
            </a:r>
          </a:p>
        </p:txBody>
      </p:sp>
    </p:spTree>
    <p:extLst>
      <p:ext uri="{BB962C8B-B14F-4D97-AF65-F5344CB8AC3E}">
        <p14:creationId xmlns:p14="http://schemas.microsoft.com/office/powerpoint/2010/main" val="416399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DD60-21FD-3F8E-F2C3-FA103F82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C28C-CF23-8DE1-0B14-7C3A0C7FF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44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CDDBA-70A9-3904-7390-91039ADB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Role of Image Clustering in Wildlife Conservation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EA02-43C9-5347-01CE-8A57FEB5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610"/>
          </a:xfrm>
        </p:spPr>
        <p:txBody>
          <a:bodyPr>
            <a:normAutofit/>
          </a:bodyPr>
          <a:lstStyle/>
          <a:p>
            <a:r>
              <a:rPr lang="en-US" b="1" dirty="0"/>
              <a:t>Wildlife Conservation Challenge</a:t>
            </a:r>
          </a:p>
          <a:p>
            <a:pPr lvl="1"/>
            <a:r>
              <a:rPr lang="en-US" dirty="0"/>
              <a:t>Tracking species distribution, biodiversity, and population trends is essential for conservation efforts.</a:t>
            </a:r>
            <a:endParaRPr lang="en-US" b="1" dirty="0"/>
          </a:p>
          <a:p>
            <a:pPr lvl="1"/>
            <a:r>
              <a:rPr lang="en-US" dirty="0"/>
              <a:t>Existing monitoring methods rely on manual image labeling, which is time-consuming and resource-intensive.</a:t>
            </a:r>
            <a:endParaRPr lang="en-US" b="1" dirty="0"/>
          </a:p>
          <a:p>
            <a:r>
              <a:rPr lang="en-US" b="1" dirty="0"/>
              <a:t>Emerging Solution</a:t>
            </a:r>
          </a:p>
          <a:p>
            <a:pPr lvl="1"/>
            <a:r>
              <a:rPr lang="en-US" dirty="0"/>
              <a:t>Camera traps, drones, and satellites generate vast datasets of wildlife images.</a:t>
            </a:r>
            <a:endParaRPr lang="en-US" b="1" dirty="0"/>
          </a:p>
          <a:p>
            <a:pPr lvl="1"/>
            <a:r>
              <a:rPr lang="en-US" b="1" dirty="0"/>
              <a:t>Image clustering</a:t>
            </a:r>
            <a:r>
              <a:rPr lang="en-US" dirty="0"/>
              <a:t> offers an automated way to group similar species, reducing reliance on manual processes.</a:t>
            </a:r>
            <a:endParaRPr lang="en-US" b="1" dirty="0"/>
          </a:p>
          <a:p>
            <a:r>
              <a:rPr lang="en-US" b="1" dirty="0"/>
              <a:t>Relevance</a:t>
            </a:r>
          </a:p>
          <a:p>
            <a:pPr lvl="1"/>
            <a:r>
              <a:rPr lang="en-US" dirty="0"/>
              <a:t>Enables scalable conservation efforts.</a:t>
            </a:r>
          </a:p>
          <a:p>
            <a:pPr lvl="1"/>
            <a:r>
              <a:rPr lang="en-US" dirty="0"/>
              <a:t>Helps monitor endangered species in remote or inaccessible regions.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2898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6DCC-8CD7-A777-4D8B-614D27E5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Automate Wildlife Image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190B-BA64-A488-D46B-51B4DAC92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461"/>
            <a:ext cx="8596668" cy="4451902"/>
          </a:xfrm>
        </p:spPr>
        <p:txBody>
          <a:bodyPr/>
          <a:lstStyle/>
          <a:p>
            <a:r>
              <a:rPr lang="en-US" b="1" dirty="0"/>
              <a:t>Real-World Challenges</a:t>
            </a:r>
          </a:p>
          <a:p>
            <a:pPr lvl="1"/>
            <a:r>
              <a:rPr lang="en-US" dirty="0"/>
              <a:t>Manual labeling of images is prone to errors and inefficiencies.</a:t>
            </a:r>
          </a:p>
          <a:p>
            <a:pPr lvl="1"/>
            <a:r>
              <a:rPr lang="en-US" dirty="0"/>
              <a:t>Growing datasets from advanced monitoring tools make manual processing unsustainable.</a:t>
            </a:r>
            <a:endParaRPr lang="en-US" b="1" dirty="0"/>
          </a:p>
          <a:p>
            <a:r>
              <a:rPr lang="en-US" b="1" dirty="0"/>
              <a:t>So how can technology reduce human workload while improving the accuracy of wildlife monitoring?</a:t>
            </a:r>
          </a:p>
          <a:p>
            <a:r>
              <a:rPr lang="en-US" b="1" dirty="0"/>
              <a:t>Potential Impact</a:t>
            </a:r>
          </a:p>
          <a:p>
            <a:pPr lvl="1"/>
            <a:r>
              <a:rPr lang="en-US" dirty="0"/>
              <a:t>Better data-driven decisions about habitat protection and restoration can improve conservation efforts.</a:t>
            </a:r>
          </a:p>
          <a:p>
            <a:pPr lvl="1"/>
            <a:r>
              <a:rPr lang="en-US" dirty="0"/>
              <a:t>Early detection of population decline in endangered species can teach about population trends.</a:t>
            </a:r>
          </a:p>
          <a:p>
            <a:pPr lvl="1"/>
            <a:r>
              <a:rPr lang="en-US" dirty="0"/>
              <a:t>Automating clustering can reduce image labeling time by up to 50%.</a:t>
            </a:r>
          </a:p>
        </p:txBody>
      </p:sp>
    </p:spTree>
    <p:extLst>
      <p:ext uri="{BB962C8B-B14F-4D97-AF65-F5344CB8AC3E}">
        <p14:creationId xmlns:p14="http://schemas.microsoft.com/office/powerpoint/2010/main" val="345624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D00FC-7AF7-28BB-24CE-01E1E9A9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Data in Advancing Wildlife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773E-D667-A401-306D-76E9C04F8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Species groupings can detect migration patterns, habitat preferences, and population trends without manual labels.</a:t>
            </a:r>
          </a:p>
          <a:p>
            <a:r>
              <a:rPr lang="en-US" dirty="0"/>
              <a:t>Simulation suggests that clustering methods can reduce processing time drastically.</a:t>
            </a:r>
          </a:p>
          <a:p>
            <a:r>
              <a:rPr lang="en-US" dirty="0"/>
              <a:t>Identified clusters guide interventions, such as detecting hotspots of poaching or habitat degradation.</a:t>
            </a:r>
          </a:p>
          <a:p>
            <a:r>
              <a:rPr lang="en-US" dirty="0"/>
              <a:t>Automated clustering bridges the challenge of handling unstructured, unlabeled data, empowering conservationists with timely, reliable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58597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2B1DF-43E5-7DFF-EAC1-1EA2DFF5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E3641-8F05-B5F3-A6D0-CB0058769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effectLst/>
                <a:latin typeface="+mj-lt"/>
              </a:rPr>
              <a:t>How can unsupervised clustering help analyze wildlife distribution patterns in camera trap images?</a:t>
            </a:r>
          </a:p>
          <a:p>
            <a:r>
              <a:rPr lang="en-US" dirty="0">
                <a:latin typeface="+mj-lt"/>
              </a:rPr>
              <a:t>Or, more specifically, </a:t>
            </a:r>
            <a:r>
              <a:rPr lang="en-US" sz="1800" b="0" i="0" u="none" strike="noStrike" dirty="0">
                <a:effectLst/>
                <a:latin typeface="+mj-lt"/>
              </a:rPr>
              <a:t>how can image clustering techniques enhance species identification and population monitoring in wildlife datasets, and what factors affect clustering accuracy and efficiency?</a:t>
            </a:r>
          </a:p>
          <a:p>
            <a:r>
              <a:rPr lang="en-US" dirty="0">
                <a:latin typeface="+mj-lt"/>
              </a:rPr>
              <a:t>Other considerations:</a:t>
            </a:r>
          </a:p>
          <a:p>
            <a:pPr lvl="1"/>
            <a:r>
              <a:rPr lang="en-US" b="0" i="0" u="none" strike="noStrike" dirty="0">
                <a:effectLst/>
              </a:rPr>
              <a:t>How do features like image resolution or species diversity impact clustering outcomes?</a:t>
            </a:r>
          </a:p>
          <a:p>
            <a:pPr lvl="1"/>
            <a:r>
              <a:rPr lang="en-US" dirty="0"/>
              <a:t>Is</a:t>
            </a:r>
            <a:r>
              <a:rPr lang="en-US" b="0" i="0" u="none" strike="noStrike" dirty="0">
                <a:effectLst/>
              </a:rPr>
              <a:t> PCA effective in reducing dimensionality without losing critical information?</a:t>
            </a:r>
          </a:p>
          <a:p>
            <a:pPr lvl="1"/>
            <a:r>
              <a:rPr lang="en-US" b="0" i="0" u="none" strike="noStrike" dirty="0">
                <a:effectLst/>
              </a:rPr>
              <a:t>Which clustering algorithms (e.g. K-Means vs. </a:t>
            </a:r>
            <a:r>
              <a:rPr lang="en-US" dirty="0"/>
              <a:t>DBSCAN) perform best on wildlife images?</a:t>
            </a:r>
            <a:endParaRPr lang="en-US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1674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87C1-5044-2EC1-E41B-52EB10B0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6D91-0F95-680A-88CC-7B35C315B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and purpose</a:t>
            </a:r>
          </a:p>
          <a:p>
            <a:r>
              <a:rPr lang="en-US" dirty="0"/>
              <a:t>The dataset used in this project is called Snapshot Serengeti, distributed by LILA BC. The Snapshot Serengeti Project is a wildlife monitoring initiative that uses camera traps to capture images of animals in the Serengeti National Park.</a:t>
            </a:r>
          </a:p>
          <a:p>
            <a:r>
              <a:rPr lang="en-US" dirty="0"/>
              <a:t>This dataset was chosen for its notoriety, variety in images, and its astounding size. It contains images of 61 different species.</a:t>
            </a:r>
          </a:p>
          <a:p>
            <a:r>
              <a:rPr lang="en-US" dirty="0"/>
              <a:t>Though the dataset is labeled, the purpose of the project is to undertake unsupervised clustering of data, and the dataset itself was merely used as a resource for images meant to train the models. Only the images themselves were used in the code, without any of the labeling in the JSON files.</a:t>
            </a:r>
          </a:p>
        </p:txBody>
      </p:sp>
    </p:spTree>
    <p:extLst>
      <p:ext uri="{BB962C8B-B14F-4D97-AF65-F5344CB8AC3E}">
        <p14:creationId xmlns:p14="http://schemas.microsoft.com/office/powerpoint/2010/main" val="305529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B093-39AE-4EA6-C5EA-F8A11A24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of dataset and why they're critical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F71FD-80DA-10DB-9F41-08E78C580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significant portion of the images from Snapshot Serengeti contain no animals (~76%). The images are all very diverse in terms of lighting, angles, and environmental conditions, introducing natural challenges for classification.</a:t>
            </a:r>
          </a:p>
          <a:p>
            <a:r>
              <a:rPr lang="en-US" dirty="0"/>
              <a:t>To address these concerns, </a:t>
            </a:r>
            <a:r>
              <a:rPr lang="en-US" dirty="0" err="1"/>
              <a:t>KMeans</a:t>
            </a:r>
            <a:r>
              <a:rPr lang="en-US" dirty="0"/>
              <a:t> clustering groups images based on extracted visual features rather than pre-defined labels, reducing reliance on potentially incorrect human annotations.</a:t>
            </a:r>
          </a:p>
          <a:p>
            <a:r>
              <a:rPr lang="en-US" dirty="0"/>
              <a:t>The image clustering project handles unlabeled data by automatically identifying outliers or novel categories, including unknown species or images sans animals.</a:t>
            </a:r>
          </a:p>
          <a:p>
            <a:r>
              <a:rPr lang="en-US" dirty="0"/>
              <a:t>The program also detects outliers by flagging images far from cluster centers, and adds a new category labeled “Unknown”.</a:t>
            </a:r>
          </a:p>
          <a:p>
            <a:r>
              <a:rPr lang="en-US" dirty="0"/>
              <a:t>This facilitates the scalability of the project by allowing analysis of large-scale unlabeled datasets without requiring manual annotation of each image.</a:t>
            </a:r>
          </a:p>
        </p:txBody>
      </p:sp>
    </p:spTree>
    <p:extLst>
      <p:ext uri="{BB962C8B-B14F-4D97-AF65-F5344CB8AC3E}">
        <p14:creationId xmlns:p14="http://schemas.microsoft.com/office/powerpoint/2010/main" val="1118068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04F62-15EC-CD4A-37BD-D1D2154A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DC307-44EA-25EE-F8C8-9291C2CEC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5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7AEF-55A1-B38C-7290-4017DB5EA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framework/experimental setup. data preprocessing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C9B8-8B06-2F19-1A5A-8A161FCE3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36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242</TotalTime>
  <Words>697</Words>
  <Application>Microsoft Office PowerPoint</Application>
  <PresentationFormat>Widescreen</PresentationFormat>
  <Paragraphs>57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Wildlife Conservation with Image Clustering</vt:lpstr>
      <vt:lpstr>The Role of Image Clustering in Wildlife Conservation</vt:lpstr>
      <vt:lpstr>Why Automate Wildlife Image Analysis?</vt:lpstr>
      <vt:lpstr>The Role of Data in Advancing Wildlife Monitoring</vt:lpstr>
      <vt:lpstr>Research Question</vt:lpstr>
      <vt:lpstr>The Dataset</vt:lpstr>
      <vt:lpstr>key attributes of dataset and why they're critical</vt:lpstr>
      <vt:lpstr>model comparisons?</vt:lpstr>
      <vt:lpstr>framework/experimental setup. data preprocessing and objective</vt:lpstr>
      <vt:lpstr>Training process</vt:lpstr>
      <vt:lpstr>importance of clean data and engineered features. accuracy, insights, efficiency, example. </vt:lpstr>
      <vt:lpstr>evaluation metrics</vt:lpstr>
      <vt:lpstr>comparative insights and model behaviors</vt:lpstr>
      <vt:lpstr>challenges and limitations of project </vt:lpstr>
      <vt:lpstr>conclusion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Freyman</dc:creator>
  <cp:lastModifiedBy>Jordan Freyman</cp:lastModifiedBy>
  <cp:revision>1</cp:revision>
  <dcterms:created xsi:type="dcterms:W3CDTF">2024-11-26T00:27:48Z</dcterms:created>
  <dcterms:modified xsi:type="dcterms:W3CDTF">2024-11-26T04:29:56Z</dcterms:modified>
</cp:coreProperties>
</file>