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sldIdLst>
    <p:sldId id="256" r:id="rId2"/>
    <p:sldId id="260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6718"/>
              </p:ext>
            </p:extLst>
          </p:nvPr>
        </p:nvGraphicFramePr>
        <p:xfrm>
          <a:off x="164623" y="1197896"/>
          <a:ext cx="5711699" cy="46656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3231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97846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/>
                        <a:t>Scenario name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Padua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Road </a:t>
                      </a:r>
                      <a:r>
                        <a:rPr lang="it-IT" sz="1800" dirty="0" err="1"/>
                        <a:t>length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Distance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between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4975, 2856, 1776, 1318, 1072</a:t>
                      </a:r>
                      <a:endParaRPr lang="it-IT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simulations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46283"/>
              </p:ext>
            </p:extLst>
          </p:nvPr>
        </p:nvGraphicFramePr>
        <p:xfrm>
          <a:off x="5965794" y="1197896"/>
          <a:ext cx="5841905" cy="4449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Packet</a:t>
                      </a:r>
                      <a:r>
                        <a:rPr lang="it-IT" sz="18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Channel </a:t>
                      </a:r>
                      <a:r>
                        <a:rPr lang="it-IT" sz="1800" dirty="0" err="1"/>
                        <a:t>bandwidth</a:t>
                      </a:r>
                      <a:r>
                        <a:rPr lang="it-IT" sz="18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800" dirty="0"/>
                        <a:t>[</a:t>
                      </a:r>
                      <a:r>
                        <a:rPr lang="it-IT" sz="1800" dirty="0" err="1"/>
                        <a:t>dBm</a:t>
                      </a:r>
                      <a:r>
                        <a:rPr lang="it-IT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Modulation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loss</a:t>
                      </a:r>
                      <a:r>
                        <a:rPr lang="it-IT" sz="18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ns3::</a:t>
                      </a:r>
                      <a:r>
                        <a:rPr lang="it-IT" sz="1800" dirty="0" err="1"/>
                        <a:t>ConstantSpeed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0C53BD-0941-45CE-B5C4-22A7B43F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0F25984-38ED-414B-AEB2-984C030B2380}"/>
              </a:ext>
            </a:extLst>
          </p:cNvPr>
          <p:cNvSpPr/>
          <p:nvPr/>
        </p:nvSpPr>
        <p:spPr>
          <a:xfrm>
            <a:off x="761291" y="6396859"/>
            <a:ext cx="58109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100" dirty="0"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84F5E4-506B-4D6D-8F45-E8291948A113}"/>
              </a:ext>
            </a:extLst>
          </p:cNvPr>
          <p:cNvCxnSpPr>
            <a:cxnSpLocks/>
          </p:cNvCxnSpPr>
          <p:nvPr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0" y="1059650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</a:t>
            </a:r>
            <a:r>
              <a:rPr lang="it-IT" dirty="0" err="1"/>
              <a:t>algorithm</a:t>
            </a:r>
            <a:r>
              <a:rPr lang="it-IT" dirty="0"/>
              <a:t>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6" y="1754175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Tries</a:t>
            </a:r>
            <a:r>
              <a:rPr lang="it-IT" dirty="0"/>
              <a:t> to </a:t>
            </a:r>
            <a:r>
              <a:rPr lang="it-IT" dirty="0" err="1"/>
              <a:t>overcome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2364</TotalTime>
  <Words>637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MY CONTRIBUTIONS</vt:lpstr>
      <vt:lpstr>CONTEXT 2 </vt:lpstr>
      <vt:lpstr>FAST-BROADCAST</vt:lpstr>
      <vt:lpstr>ROFF</vt:lpstr>
      <vt:lpstr>SIMULATIONS – SCENARIOS AND METRICS</vt:lpstr>
      <vt:lpstr>SIMULATIONS – SCENARIOS AND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55</cp:revision>
  <dcterms:created xsi:type="dcterms:W3CDTF">2019-07-03T10:03:16Z</dcterms:created>
  <dcterms:modified xsi:type="dcterms:W3CDTF">2019-07-06T14:51:59Z</dcterms:modified>
</cp:coreProperties>
</file>