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6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07/07/2019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46718"/>
              </p:ext>
            </p:extLst>
          </p:nvPr>
        </p:nvGraphicFramePr>
        <p:xfrm>
          <a:off x="164623" y="1197896"/>
          <a:ext cx="5711699" cy="46656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3231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97846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/>
                        <a:t>Scenario name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/>
                        <a:t>Padua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Latitude</a:t>
                      </a:r>
                      <a:r>
                        <a:rPr lang="it-IT" sz="1800" dirty="0"/>
                        <a:t>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Longitude</a:t>
                      </a:r>
                      <a:r>
                        <a:rPr lang="it-IT" sz="1800" dirty="0"/>
                        <a:t>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Road </a:t>
                      </a:r>
                      <a:r>
                        <a:rPr lang="it-IT" sz="1800" dirty="0" err="1"/>
                        <a:t>length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Distance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between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vehicles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4975, 2856, 1776, 1318, 1072</a:t>
                      </a:r>
                      <a:endParaRPr lang="it-IT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Number</a:t>
                      </a:r>
                      <a:r>
                        <a:rPr lang="it-IT" sz="1800" dirty="0"/>
                        <a:t> of </a:t>
                      </a:r>
                      <a:r>
                        <a:rPr lang="it-IT" sz="1800" dirty="0" err="1"/>
                        <a:t>simulations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46283"/>
              </p:ext>
            </p:extLst>
          </p:nvPr>
        </p:nvGraphicFramePr>
        <p:xfrm>
          <a:off x="5965794" y="1197896"/>
          <a:ext cx="5841905" cy="44497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Packet</a:t>
                      </a:r>
                      <a:r>
                        <a:rPr lang="it-IT" sz="18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Channel </a:t>
                      </a:r>
                      <a:r>
                        <a:rPr lang="it-IT" sz="1800" dirty="0" err="1"/>
                        <a:t>bandwidth</a:t>
                      </a:r>
                      <a:r>
                        <a:rPr lang="it-IT" sz="18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800" dirty="0"/>
                        <a:t>[</a:t>
                      </a:r>
                      <a:r>
                        <a:rPr lang="it-IT" sz="1800" dirty="0" err="1"/>
                        <a:t>dBm</a:t>
                      </a:r>
                      <a:r>
                        <a:rPr lang="it-IT" sz="18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Modulation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</a:t>
                      </a:r>
                      <a:r>
                        <a:rPr lang="it-IT" sz="1800" dirty="0" err="1"/>
                        <a:t>loss</a:t>
                      </a:r>
                      <a:r>
                        <a:rPr lang="it-IT" sz="18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Propagation</a:t>
                      </a:r>
                      <a:r>
                        <a:rPr lang="it-IT" sz="18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ns3::</a:t>
                      </a:r>
                      <a:r>
                        <a:rPr lang="it-IT" sz="1800" dirty="0" err="1"/>
                        <a:t>ConstantSpeed</a:t>
                      </a:r>
                      <a:endParaRPr lang="it-I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2441</TotalTime>
  <Words>653</Words>
  <Application>Microsoft Office PowerPoint</Application>
  <PresentationFormat>Widescreen</PresentationFormat>
  <Paragraphs>158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61</cp:revision>
  <dcterms:created xsi:type="dcterms:W3CDTF">2019-07-03T10:03:16Z</dcterms:created>
  <dcterms:modified xsi:type="dcterms:W3CDTF">2019-07-07T13:22:18Z</dcterms:modified>
</cp:coreProperties>
</file>