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5" r:id="rId7"/>
    <p:sldId id="29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photoAlbum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523AF-1AEB-4650-90BA-D156BBA90823}" type="datetimeFigureOut">
              <a:rPr lang="it-IT" smtClean="0"/>
              <a:t>07/11/2018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07491-592F-40C6-8904-124DA877AD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24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CE79D-8193-4181-915E-8EC4FF1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35EBFD-B1D5-4952-8D97-DB45DB5D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F1988-EED7-419C-A7F9-6D55C5A3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BB28-D60B-4FBD-928E-335A15E4E083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B99C18-5681-430A-963B-B0E2A560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937431-7258-43A7-909B-FE9CA70A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28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180234-5626-4CFA-8CB6-4E9A617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76EAD36-22A0-4CC2-8CE5-828D7EA8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1D4CC-AF6F-4E45-8604-2FB55CC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3C7-E07C-4C23-A47E-2A469D62252F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72E9F-1E2E-4E7F-9419-A5124E41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3DB1D-C0A4-466B-A974-48B66F1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4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35F6205-ACD1-411E-9B2E-0ABC3AA32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A867E6-908F-40B8-90C7-9FD262A5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794A6-96E3-4AE1-B563-408C0F58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2135-2145-448A-B647-DE96E790F41C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AB835B-B66E-4B06-8875-EA71DF6E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025D21-AEE2-4005-B434-4D306A1D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2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80FF2-529C-4A45-B49F-73102444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BDD15-2462-4903-B423-77DA54FD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3A333D-BAF2-41BD-ABED-759BD6BC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FD55-7E90-4016-BFEC-C1512D895BEF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582C3C-F7E5-4786-A969-730289D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FD4E0-04CB-4691-82F9-47938C40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2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694F4-F6CC-41AC-B8D5-50A33875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35A79A-2D0C-4CFB-A8DD-2042247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6AAA4F-BDF2-4191-8968-9712F8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0F1D-C964-454B-A147-8CB09D8C5C30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A6505-3614-497A-90C6-9CAD3A9E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95F9E8-9CB5-4C9E-8CB1-41315023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7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1327C-F44B-4447-B8DB-59DCBEF8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996B6-B646-4D31-A8EE-1FE34AA14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EE0059-8BE9-453E-AC73-6B32648B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1D1BD4-8149-4AB1-91A0-61E739A1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6382-B642-4112-9F3C-7E5C0797A03E}" type="datetime1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0FDB3D-C843-4856-83ED-6C2A6ABA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2A8851-40F7-43A6-AD98-1D808071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2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EB179F-919B-4E8B-A501-032F3F74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E8D8D1-E569-4A99-AF96-F276834E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0E6C35-FC75-4DD0-AAED-333C340F5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7B4284-EC8A-42E8-BC24-C5CBF198F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12A696-6B89-4225-8904-ED366C67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3160CC-1216-43CA-8ABA-E6B77E6E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3EA2-0BAF-4C08-B4A3-21B50B891093}" type="datetime1">
              <a:rPr lang="it-IT" smtClean="0"/>
              <a:t>07/11/2018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DC8AE73-376F-466F-A52B-9B19C082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7F9596-2BF0-43D0-AB9A-53FCBDB5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0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40531-12E8-4355-8EC0-B00DF7AF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468DAC-3E33-49B7-AAE9-C92A129D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1B54-B8D1-4DDA-86F1-0D4975E279A9}" type="datetime1">
              <a:rPr lang="it-IT" smtClean="0"/>
              <a:t>07/11/2018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19E4A5-18DC-4577-A15C-CB83F184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6EBC35-91D7-4D3E-974F-4089286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83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7CA0D4-551D-4536-A891-9AEFEB20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C614-51AC-427E-9E64-1B41D8E29416}" type="datetime1">
              <a:rPr lang="it-IT" smtClean="0"/>
              <a:t>07/11/2018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0553AD-8DCB-45D5-8A55-85218D02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F4CBA7-C202-47E3-8DD0-BDEBAE0C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24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CD0FFF-C7B2-416C-B184-ED4AB904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FDD87F-A1B2-4299-B6F9-DA0DE649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C59F0F-7CEB-410D-9B74-5478B362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931C0-26B6-4CE1-A009-DA399E92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6153-2643-4C95-9E96-AE27A09C2AB6}" type="datetime1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7F430-AA14-4B8B-8B64-F82EA6E6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C2D1E7-F9A8-45F9-9CFA-480743F2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5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9ACF8-2CCC-4BFA-8BE7-ABBE1333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0C6449-7FE0-4F9C-952A-697FCCADE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63B5FB-293B-48A9-BE08-C080BE3F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B929CB-BD85-4D92-9F92-E994C281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E9DE-B8F8-4BA6-8FDF-110FA2421F05}" type="datetime1">
              <a:rPr lang="it-IT" smtClean="0"/>
              <a:t>07/11/2018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B4F2A5-0FE6-45A3-97C5-BB6B59D9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64660-AE9E-4EC6-B8DE-8764382F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3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A00540-4FED-4A96-8077-3A5CFFF7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38573F-60E6-4CE4-93FB-9F567481C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81687E-33F5-480E-AC33-D90FF865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D16-1872-4D6D-83A4-91A3088F42B4}" type="datetime1">
              <a:rPr lang="it-IT" smtClean="0"/>
              <a:t>07/11/2018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D21BA9-A302-43BD-98A4-4AC174D7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6E674E-C36D-4547-8546-F17842D6A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AB18-842D-4461-80EB-C6C832C24EF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57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A2EA4-14E2-4599-B00D-72A27599B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Confronto simulazioni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AC5EA2-4F1F-44FC-B36E-6C27585C4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Marco Romanelli - Jordan Gottardo</a:t>
            </a:r>
          </a:p>
        </p:txBody>
      </p:sp>
    </p:spTree>
    <p:extLst>
      <p:ext uri="{BB962C8B-B14F-4D97-AF65-F5344CB8AC3E}">
        <p14:creationId xmlns:p14="http://schemas.microsoft.com/office/powerpoint/2010/main" val="47983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7">
            <a:extLst>
              <a:ext uri="{FF2B5EF4-FFF2-40B4-BE49-F238E27FC236}">
                <a16:creationId xmlns:a16="http://schemas.microsoft.com/office/drawing/2014/main" id="{184628F3-0955-4409-9DB9-071F2DD8AD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40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8">
            <a:extLst>
              <a:ext uri="{FF2B5EF4-FFF2-40B4-BE49-F238E27FC236}">
                <a16:creationId xmlns:a16="http://schemas.microsoft.com/office/drawing/2014/main" id="{61DB8A44-2746-4F99-B703-2FA3802C9B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0"/>
            <a:ext cx="1035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9">
            <a:extLst>
              <a:ext uri="{FF2B5EF4-FFF2-40B4-BE49-F238E27FC236}">
                <a16:creationId xmlns:a16="http://schemas.microsoft.com/office/drawing/2014/main" id="{F955CB8C-601A-4AC8-B3E3-DA1E630EB8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0"/>
            <a:ext cx="10323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6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0">
            <a:extLst>
              <a:ext uri="{FF2B5EF4-FFF2-40B4-BE49-F238E27FC236}">
                <a16:creationId xmlns:a16="http://schemas.microsoft.com/office/drawing/2014/main" id="{F7AC1FCD-971A-43E2-8F4F-F52ECF2F5B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3" y="0"/>
            <a:ext cx="10417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1">
            <a:extLst>
              <a:ext uri="{FF2B5EF4-FFF2-40B4-BE49-F238E27FC236}">
                <a16:creationId xmlns:a16="http://schemas.microsoft.com/office/drawing/2014/main" id="{AB0F246C-06CB-4E68-8109-543B888E72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0"/>
            <a:ext cx="1039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5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2">
            <a:extLst>
              <a:ext uri="{FF2B5EF4-FFF2-40B4-BE49-F238E27FC236}">
                <a16:creationId xmlns:a16="http://schemas.microsoft.com/office/drawing/2014/main" id="{F6EA5A0C-7162-4FD2-996F-E1B0A3EBA3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0"/>
            <a:ext cx="10420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3">
            <a:extLst>
              <a:ext uri="{FF2B5EF4-FFF2-40B4-BE49-F238E27FC236}">
                <a16:creationId xmlns:a16="http://schemas.microsoft.com/office/drawing/2014/main" id="{CD90EDBB-C5F2-490F-BE85-02AC6255D1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0"/>
            <a:ext cx="10333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9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4">
            <a:extLst>
              <a:ext uri="{FF2B5EF4-FFF2-40B4-BE49-F238E27FC236}">
                <a16:creationId xmlns:a16="http://schemas.microsoft.com/office/drawing/2014/main" id="{4B176505-3BFC-4CA1-BECF-A501CE987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3" y="0"/>
            <a:ext cx="1031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5">
            <a:extLst>
              <a:ext uri="{FF2B5EF4-FFF2-40B4-BE49-F238E27FC236}">
                <a16:creationId xmlns:a16="http://schemas.microsoft.com/office/drawing/2014/main" id="{10B19690-55B7-417E-9387-20566BAC3A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5" y="0"/>
            <a:ext cx="1032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8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6">
            <a:extLst>
              <a:ext uri="{FF2B5EF4-FFF2-40B4-BE49-F238E27FC236}">
                <a16:creationId xmlns:a16="http://schemas.microsoft.com/office/drawing/2014/main" id="{2A98793F-2F03-497A-AB12-95EC14D81D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0"/>
            <a:ext cx="10567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">
            <a:extLst>
              <a:ext uri="{FF2B5EF4-FFF2-40B4-BE49-F238E27FC236}">
                <a16:creationId xmlns:a16="http://schemas.microsoft.com/office/drawing/2014/main" id="{AB3F5D70-3571-4B42-8BB5-DEA09D565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2" y="-136525"/>
            <a:ext cx="1031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5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7">
            <a:extLst>
              <a:ext uri="{FF2B5EF4-FFF2-40B4-BE49-F238E27FC236}">
                <a16:creationId xmlns:a16="http://schemas.microsoft.com/office/drawing/2014/main" id="{D0001B05-4D01-4FEA-99B8-476620186C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0"/>
            <a:ext cx="10391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8">
            <a:extLst>
              <a:ext uri="{FF2B5EF4-FFF2-40B4-BE49-F238E27FC236}">
                <a16:creationId xmlns:a16="http://schemas.microsoft.com/office/drawing/2014/main" id="{C812AC8D-1EB0-4CBA-B814-DFF4DFC214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399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2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9">
            <a:extLst>
              <a:ext uri="{FF2B5EF4-FFF2-40B4-BE49-F238E27FC236}">
                <a16:creationId xmlns:a16="http://schemas.microsoft.com/office/drawing/2014/main" id="{36DE601D-D76E-4857-B682-BA237C810B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4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0">
            <a:extLst>
              <a:ext uri="{FF2B5EF4-FFF2-40B4-BE49-F238E27FC236}">
                <a16:creationId xmlns:a16="http://schemas.microsoft.com/office/drawing/2014/main" id="{4CA5A568-1ADA-4BC1-B408-9C686CC252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0"/>
            <a:ext cx="1038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3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1">
            <a:extLst>
              <a:ext uri="{FF2B5EF4-FFF2-40B4-BE49-F238E27FC236}">
                <a16:creationId xmlns:a16="http://schemas.microsoft.com/office/drawing/2014/main" id="{9F1FDE9C-D82D-44E9-BE57-9DCEF12718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0"/>
            <a:ext cx="1025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2">
            <a:extLst>
              <a:ext uri="{FF2B5EF4-FFF2-40B4-BE49-F238E27FC236}">
                <a16:creationId xmlns:a16="http://schemas.microsoft.com/office/drawing/2014/main" id="{C18A7F3A-8072-4E04-8E88-F58C15ADB3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3" y="0"/>
            <a:ext cx="1030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6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3">
            <a:extLst>
              <a:ext uri="{FF2B5EF4-FFF2-40B4-BE49-F238E27FC236}">
                <a16:creationId xmlns:a16="http://schemas.microsoft.com/office/drawing/2014/main" id="{39509828-BC34-47F0-956F-5475123B0F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38" y="0"/>
            <a:ext cx="103473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8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4">
            <a:extLst>
              <a:ext uri="{FF2B5EF4-FFF2-40B4-BE49-F238E27FC236}">
                <a16:creationId xmlns:a16="http://schemas.microsoft.com/office/drawing/2014/main" id="{7DF016A9-BB57-40F3-8432-E8DD96FE57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" y="0"/>
            <a:ext cx="10326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5">
            <a:extLst>
              <a:ext uri="{FF2B5EF4-FFF2-40B4-BE49-F238E27FC236}">
                <a16:creationId xmlns:a16="http://schemas.microsoft.com/office/drawing/2014/main" id="{83552E2F-767D-4FBD-8C8C-E2101CD1E7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0"/>
            <a:ext cx="1029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6">
            <a:extLst>
              <a:ext uri="{FF2B5EF4-FFF2-40B4-BE49-F238E27FC236}">
                <a16:creationId xmlns:a16="http://schemas.microsoft.com/office/drawing/2014/main" id="{C147F4F9-73D0-4DE5-BECE-16A41456BC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0"/>
            <a:ext cx="1031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">
            <a:extLst>
              <a:ext uri="{FF2B5EF4-FFF2-40B4-BE49-F238E27FC236}">
                <a16:creationId xmlns:a16="http://schemas.microsoft.com/office/drawing/2014/main" id="{58405F5A-A179-4A52-81C8-508A84948E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7">
            <a:extLst>
              <a:ext uri="{FF2B5EF4-FFF2-40B4-BE49-F238E27FC236}">
                <a16:creationId xmlns:a16="http://schemas.microsoft.com/office/drawing/2014/main" id="{D8336BD6-F2AB-4103-A75A-9C7136E9B1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8" y="0"/>
            <a:ext cx="1035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79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8">
            <a:extLst>
              <a:ext uri="{FF2B5EF4-FFF2-40B4-BE49-F238E27FC236}">
                <a16:creationId xmlns:a16="http://schemas.microsoft.com/office/drawing/2014/main" id="{C9B19130-B46D-4D03-878C-4E4D658E8D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0"/>
            <a:ext cx="1032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29">
            <a:extLst>
              <a:ext uri="{FF2B5EF4-FFF2-40B4-BE49-F238E27FC236}">
                <a16:creationId xmlns:a16="http://schemas.microsoft.com/office/drawing/2014/main" id="{39785152-F273-4006-AB73-E397CB1116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0"/>
            <a:ext cx="10374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1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0">
            <a:extLst>
              <a:ext uri="{FF2B5EF4-FFF2-40B4-BE49-F238E27FC236}">
                <a16:creationId xmlns:a16="http://schemas.microsoft.com/office/drawing/2014/main" id="{CC39713A-1F51-4077-AB49-8A78324A1B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40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9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1">
            <a:extLst>
              <a:ext uri="{FF2B5EF4-FFF2-40B4-BE49-F238E27FC236}">
                <a16:creationId xmlns:a16="http://schemas.microsoft.com/office/drawing/2014/main" id="{6C19A053-D4DC-49D8-AE1E-8A6026E0A6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0"/>
            <a:ext cx="1038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3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2">
            <a:extLst>
              <a:ext uri="{FF2B5EF4-FFF2-40B4-BE49-F238E27FC236}">
                <a16:creationId xmlns:a16="http://schemas.microsoft.com/office/drawing/2014/main" id="{938DAF08-29BE-4B41-A7F3-0D813B9246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13" y="0"/>
            <a:ext cx="10290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8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3">
            <a:extLst>
              <a:ext uri="{FF2B5EF4-FFF2-40B4-BE49-F238E27FC236}">
                <a16:creationId xmlns:a16="http://schemas.microsoft.com/office/drawing/2014/main" id="{06720419-901C-404F-9363-B9304898B8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0"/>
            <a:ext cx="1036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4">
            <a:extLst>
              <a:ext uri="{FF2B5EF4-FFF2-40B4-BE49-F238E27FC236}">
                <a16:creationId xmlns:a16="http://schemas.microsoft.com/office/drawing/2014/main" id="{DA70D07B-2F54-4DA2-870D-79B1EE671A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0"/>
            <a:ext cx="1027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64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5">
            <a:extLst>
              <a:ext uri="{FF2B5EF4-FFF2-40B4-BE49-F238E27FC236}">
                <a16:creationId xmlns:a16="http://schemas.microsoft.com/office/drawing/2014/main" id="{BF5CAB91-E7E2-4118-A190-56602FF91D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0"/>
            <a:ext cx="1035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6">
            <a:extLst>
              <a:ext uri="{FF2B5EF4-FFF2-40B4-BE49-F238E27FC236}">
                <a16:creationId xmlns:a16="http://schemas.microsoft.com/office/drawing/2014/main" id="{28007B3E-1A65-4DEB-A5FE-4B25FC6E830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0"/>
            <a:ext cx="1031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8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">
            <a:extLst>
              <a:ext uri="{FF2B5EF4-FFF2-40B4-BE49-F238E27FC236}">
                <a16:creationId xmlns:a16="http://schemas.microsoft.com/office/drawing/2014/main" id="{AEC604A6-7A3E-4F16-9E8A-F76E5815CD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0"/>
            <a:ext cx="1029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1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7">
            <a:extLst>
              <a:ext uri="{FF2B5EF4-FFF2-40B4-BE49-F238E27FC236}">
                <a16:creationId xmlns:a16="http://schemas.microsoft.com/office/drawing/2014/main" id="{86D44433-31C9-4720-93A1-15EBE1CF2F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0"/>
            <a:ext cx="1030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54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39">
            <a:extLst>
              <a:ext uri="{FF2B5EF4-FFF2-40B4-BE49-F238E27FC236}">
                <a16:creationId xmlns:a16="http://schemas.microsoft.com/office/drawing/2014/main" id="{98A2954F-D38A-49F6-ADAE-C927AF5664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3" y="0"/>
            <a:ext cx="10466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6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4">
            <a:extLst>
              <a:ext uri="{FF2B5EF4-FFF2-40B4-BE49-F238E27FC236}">
                <a16:creationId xmlns:a16="http://schemas.microsoft.com/office/drawing/2014/main" id="{3C26F37F-4484-40D1-9B02-CDE3992E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39" y="0"/>
            <a:ext cx="10329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5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B6B70B0-BC31-4DAF-B52D-A4AEAC1D0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2" y="0"/>
            <a:ext cx="10441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6CFA472-FBA3-4457-A5B8-41E4A3B0B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9" y="-25177"/>
            <a:ext cx="10456673" cy="688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5">
            <a:extLst>
              <a:ext uri="{FF2B5EF4-FFF2-40B4-BE49-F238E27FC236}">
                <a16:creationId xmlns:a16="http://schemas.microsoft.com/office/drawing/2014/main" id="{FEBA6F78-0210-4D46-BEBA-B9FCB259F7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0"/>
            <a:ext cx="1045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6">
            <a:extLst>
              <a:ext uri="{FF2B5EF4-FFF2-40B4-BE49-F238E27FC236}">
                <a16:creationId xmlns:a16="http://schemas.microsoft.com/office/drawing/2014/main" id="{BFEDCCAE-6B9E-4635-B8E6-68FFAE80DA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8" y="0"/>
            <a:ext cx="1024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Widescreen</PresentationFormat>
  <Paragraphs>2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di Office</vt:lpstr>
      <vt:lpstr>Confronto simulazioni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Confronto simulazioni</dc:title>
  <dc:creator>Jordan Gottardo</dc:creator>
  <cp:lastModifiedBy>Jordan Gottardo</cp:lastModifiedBy>
  <cp:revision>2</cp:revision>
  <dcterms:created xsi:type="dcterms:W3CDTF">2018-11-06T13:30:20Z</dcterms:created>
  <dcterms:modified xsi:type="dcterms:W3CDTF">2018-11-07T06:16:14Z</dcterms:modified>
</cp:coreProperties>
</file>