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3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8.png" ContentType="image/png"/>
  <Override PartName="/ppt/media/image25.png" ContentType="image/png"/>
  <Override PartName="/ppt/media/image2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23.png" ContentType="image/png"/>
  <Override PartName="/ppt/media/image12.png" ContentType="image/png"/>
  <Override PartName="/ppt/media/image9.png" ContentType="image/png"/>
  <Override PartName="/ppt/media/image15.png" ContentType="image/png"/>
  <Override PartName="/ppt/media/image22.png" ContentType="image/png"/>
  <Override PartName="/ppt/media/image8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88825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360" y="1701720"/>
            <a:ext cx="5596920" cy="44618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360" y="1701720"/>
            <a:ext cx="559692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218960" y="1701720"/>
            <a:ext cx="10360080" cy="4462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360" y="1701720"/>
            <a:ext cx="5596920" cy="4461840"/>
          </a:xfrm>
          <a:prstGeom prst="rect">
            <a:avLst/>
          </a:prstGeom>
          <a:ln>
            <a:noFill/>
          </a:ln>
        </p:spPr>
      </p:pic>
      <p:pic>
        <p:nvPicPr>
          <p:cNvPr id="8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0360" y="1701720"/>
            <a:ext cx="5596920" cy="4461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218960" y="274680"/>
            <a:ext cx="10360080" cy="567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4461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527520" y="403236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4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27520" y="1701720"/>
            <a:ext cx="50554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218960" y="4032360"/>
            <a:ext cx="10360080" cy="2127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2600" y="0"/>
            <a:ext cx="816480" cy="5225760"/>
          </a:xfrm>
          <a:prstGeom prst="rect">
            <a:avLst/>
          </a:prstGeom>
          <a:noFill/>
          <a:ln w="38160">
            <a:solidFill>
              <a:srgbClr val="007373"/>
            </a:solidFill>
            <a:miter/>
          </a:ln>
        </p:spPr>
      </p:sp>
      <p:sp>
        <p:nvSpPr>
          <p:cNvPr id="1" name="CustomShape 2"/>
          <p:cNvSpPr/>
          <p:nvPr/>
        </p:nvSpPr>
        <p:spPr>
          <a:xfrm>
            <a:off x="-15840" y="0"/>
            <a:ext cx="547200" cy="4562280"/>
          </a:xfrm>
          <a:prstGeom prst="rect">
            <a:avLst/>
          </a:prstGeom>
          <a:noFill/>
          <a:ln w="28440">
            <a:solidFill>
              <a:srgbClr val="007373"/>
            </a:solidFill>
            <a:miter/>
          </a:ln>
        </p:spPr>
      </p:sp>
      <p:sp>
        <p:nvSpPr>
          <p:cNvPr id="2" name="CustomShape 3"/>
          <p:cNvSpPr/>
          <p:nvPr/>
        </p:nvSpPr>
        <p:spPr>
          <a:xfrm>
            <a:off x="-9360" y="-3240"/>
            <a:ext cx="318240" cy="3968280"/>
          </a:xfrm>
          <a:prstGeom prst="rect">
            <a:avLst/>
          </a:prstGeom>
          <a:noFill/>
          <a:ln w="25560">
            <a:solidFill>
              <a:srgbClr val="004d4d"/>
            </a:solidFill>
            <a:miter/>
          </a:ln>
        </p:spPr>
      </p:sp>
      <p:sp>
        <p:nvSpPr>
          <p:cNvPr id="3" name="Line 4"/>
          <p:cNvSpPr/>
          <p:nvPr/>
        </p:nvSpPr>
        <p:spPr>
          <a:xfrm flipV="1">
            <a:off x="7516440" y="4145040"/>
            <a:ext cx="4686120" cy="2716200"/>
          </a:xfrm>
          <a:prstGeom prst="line">
            <a:avLst/>
          </a:prstGeom>
          <a:ln w="38160">
            <a:solidFill>
              <a:srgbClr val="007373"/>
            </a:solidFill>
            <a:miter/>
          </a:ln>
        </p:spPr>
      </p:sp>
      <p:sp>
        <p:nvSpPr>
          <p:cNvPr id="4" name="Line 5"/>
          <p:cNvSpPr/>
          <p:nvPr/>
        </p:nvSpPr>
        <p:spPr>
          <a:xfrm flipV="1">
            <a:off x="8003880" y="4444920"/>
            <a:ext cx="4198680" cy="2431440"/>
          </a:xfrm>
          <a:prstGeom prst="line">
            <a:avLst/>
          </a:prstGeom>
          <a:ln w="28440">
            <a:solidFill>
              <a:srgbClr val="007373"/>
            </a:solidFill>
            <a:miter/>
          </a:ln>
        </p:spPr>
      </p:sp>
      <p:sp>
        <p:nvSpPr>
          <p:cNvPr id="5" name="Line 6"/>
          <p:cNvSpPr/>
          <p:nvPr/>
        </p:nvSpPr>
        <p:spPr>
          <a:xfrm flipV="1">
            <a:off x="8515440" y="4732920"/>
            <a:ext cx="3687120" cy="2133720"/>
          </a:xfrm>
          <a:prstGeom prst="line">
            <a:avLst/>
          </a:prstGeom>
          <a:ln w="25560">
            <a:solidFill>
              <a:srgbClr val="004d4d"/>
            </a:solidFill>
            <a:miter/>
          </a:ln>
        </p:spPr>
      </p:sp>
      <p:sp>
        <p:nvSpPr>
          <p:cNvPr id="6" name="CustomShape 7"/>
          <p:cNvSpPr/>
          <p:nvPr/>
        </p:nvSpPr>
        <p:spPr>
          <a:xfrm rot="16200000">
            <a:off x="2338200" y="3722760"/>
            <a:ext cx="816840" cy="5485680"/>
          </a:xfrm>
          <a:prstGeom prst="rect">
            <a:avLst/>
          </a:prstGeom>
          <a:noFill/>
          <a:ln w="38160">
            <a:solidFill>
              <a:srgbClr val="007373"/>
            </a:solidFill>
            <a:miter/>
          </a:ln>
        </p:spPr>
      </p:sp>
      <p:sp>
        <p:nvSpPr>
          <p:cNvPr id="7" name="CustomShape 8"/>
          <p:cNvSpPr/>
          <p:nvPr/>
        </p:nvSpPr>
        <p:spPr>
          <a:xfrm rot="16200000">
            <a:off x="2138760" y="4190400"/>
            <a:ext cx="547200" cy="4826880"/>
          </a:xfrm>
          <a:prstGeom prst="rect">
            <a:avLst/>
          </a:prstGeom>
          <a:noFill/>
          <a:ln w="28440">
            <a:solidFill>
              <a:srgbClr val="007373"/>
            </a:solidFill>
            <a:miter/>
          </a:ln>
        </p:spPr>
      </p:sp>
      <p:sp>
        <p:nvSpPr>
          <p:cNvPr id="8" name="CustomShape 9"/>
          <p:cNvSpPr/>
          <p:nvPr/>
        </p:nvSpPr>
        <p:spPr>
          <a:xfrm rot="16200000">
            <a:off x="1949040" y="4590720"/>
            <a:ext cx="321840" cy="4238280"/>
          </a:xfrm>
          <a:prstGeom prst="rect">
            <a:avLst/>
          </a:prstGeom>
          <a:noFill/>
          <a:ln w="25560">
            <a:solidFill>
              <a:srgbClr val="004d4d"/>
            </a:solidFill>
            <a:miter/>
          </a:ln>
        </p:spPr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4/27/17</a:t>
            </a:r>
            <a:endParaRPr/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/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84F8EE60-CAA7-4387-BBEB-EE0D80039369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-12600" y="0"/>
            <a:ext cx="816480" cy="5225760"/>
          </a:xfrm>
          <a:prstGeom prst="rect">
            <a:avLst/>
          </a:prstGeom>
          <a:noFill/>
          <a:ln w="38160">
            <a:solidFill>
              <a:srgbClr val="007373"/>
            </a:solidFill>
            <a:miter/>
          </a:ln>
        </p:spPr>
      </p:sp>
      <p:sp>
        <p:nvSpPr>
          <p:cNvPr id="49" name="CustomShape 2"/>
          <p:cNvSpPr/>
          <p:nvPr/>
        </p:nvSpPr>
        <p:spPr>
          <a:xfrm>
            <a:off x="-15840" y="0"/>
            <a:ext cx="547200" cy="4562280"/>
          </a:xfrm>
          <a:prstGeom prst="rect">
            <a:avLst/>
          </a:prstGeom>
          <a:noFill/>
          <a:ln w="28440">
            <a:solidFill>
              <a:srgbClr val="007373"/>
            </a:solidFill>
            <a:miter/>
          </a:ln>
        </p:spPr>
      </p:sp>
      <p:sp>
        <p:nvSpPr>
          <p:cNvPr id="50" name="CustomShape 3"/>
          <p:cNvSpPr/>
          <p:nvPr/>
        </p:nvSpPr>
        <p:spPr>
          <a:xfrm>
            <a:off x="-9360" y="-3240"/>
            <a:ext cx="318240" cy="3968280"/>
          </a:xfrm>
          <a:prstGeom prst="rect">
            <a:avLst/>
          </a:prstGeom>
          <a:noFill/>
          <a:ln w="25560">
            <a:solidFill>
              <a:srgbClr val="004d4d"/>
            </a:solidFill>
            <a:miter/>
          </a:ln>
        </p:spPr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Seventh Outline LevelEdit Master text styles</a:t>
            </a:r>
            <a:endParaRPr/>
          </a:p>
          <a:p>
            <a:pPr lvl="1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SzPct val="80000"/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dt"/>
          </p:nvPr>
        </p:nvSpPr>
        <p:spPr>
          <a:xfrm>
            <a:off x="1218960" y="6356520"/>
            <a:ext cx="2234160" cy="364680"/>
          </a:xfrm>
          <a:prstGeom prst="rect">
            <a:avLst/>
          </a:prstGeom>
        </p:spPr>
        <p:txBody>
          <a:bodyPr lIns="122040" rIns="122040" tIns="60840" bIns="6084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Calibri"/>
              </a:rPr>
              <a:t>4/27/17</a:t>
            </a:r>
            <a:endParaRPr/>
          </a:p>
        </p:txBody>
      </p:sp>
      <p:sp>
        <p:nvSpPr>
          <p:cNvPr id="54" name="PlaceHolder 7"/>
          <p:cNvSpPr>
            <a:spLocks noGrp="1"/>
          </p:cNvSpPr>
          <p:nvPr>
            <p:ph type="ftr"/>
          </p:nvPr>
        </p:nvSpPr>
        <p:spPr>
          <a:xfrm>
            <a:off x="3453480" y="6356520"/>
            <a:ext cx="5281560" cy="364680"/>
          </a:xfrm>
          <a:prstGeom prst="rect">
            <a:avLst/>
          </a:prstGeom>
        </p:spPr>
        <p:txBody>
          <a:bodyPr lIns="122040" rIns="122040" tIns="60840" bIns="60840" anchor="ctr"/>
          <a:p>
            <a:endParaRPr/>
          </a:p>
        </p:txBody>
      </p:sp>
      <p:sp>
        <p:nvSpPr>
          <p:cNvPr id="55" name="PlaceHolder 8"/>
          <p:cNvSpPr>
            <a:spLocks noGrp="1"/>
          </p:cNvSpPr>
          <p:nvPr>
            <p:ph type="sldNum"/>
          </p:nvPr>
        </p:nvSpPr>
        <p:spPr>
          <a:xfrm>
            <a:off x="10563480" y="6356520"/>
            <a:ext cx="1015200" cy="364680"/>
          </a:xfrm>
          <a:prstGeom prst="rect">
            <a:avLst/>
          </a:prstGeom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E6425A32-4D41-4700-B2C1-EB34BC34BF97}" type="slidenum">
              <a:rPr lang="en-US" sz="1200">
                <a:solidFill>
                  <a:srgbClr val="ffffff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1625040" y="584280"/>
            <a:ext cx="8735040" cy="199980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Calibri"/>
              </a:rPr>
              <a:t>tkinter</a:t>
            </a:r>
            <a:r>
              <a:rPr lang="en-US" sz="5400">
                <a:solidFill>
                  <a:srgbClr val="ffffff"/>
                </a:solidFill>
                <a:latin typeface="Calibri"/>
              </a:rPr>
              <a:t> for Python 3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1625040" y="2616120"/>
            <a:ext cx="8735040" cy="1752120"/>
          </a:xfrm>
          <a:prstGeom prst="rect">
            <a:avLst/>
          </a:prstGeom>
        </p:spPr>
        <p:txBody>
          <a:bodyPr lIns="122040" rIns="122040" tIns="60840" bIns="6084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9999"/>
                </a:solidFill>
                <a:latin typeface="Calibri"/>
              </a:rPr>
              <a:t>Jack Tunstall – Eric Rincon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9999"/>
                </a:solidFill>
                <a:latin typeface="Calibri"/>
              </a:rPr>
              <a:t>Jonathan Christian – Jordan Lopez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009999"/>
                </a:solidFill>
                <a:latin typeface="Calibri"/>
              </a:rPr>
              <a:t>Trey Carlson</a:t>
            </a:r>
            <a:endParaRPr/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576960" y="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and Drag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6166080" y="1224000"/>
            <a:ext cx="51822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Now with buttons!</a:t>
            </a:r>
            <a:endParaRPr/>
          </a:p>
        </p:txBody>
      </p:sp>
      <p:pic>
        <p:nvPicPr>
          <p:cNvPr id="13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120640" y="2103120"/>
            <a:ext cx="2737440" cy="30096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852960" y="2912400"/>
            <a:ext cx="2748240" cy="30312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595360" y="3660120"/>
            <a:ext cx="2748240" cy="30150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037480" cy="6857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4800">
                <a:solidFill>
                  <a:srgbClr val="ffffff"/>
                </a:solidFill>
                <a:latin typeface="Calibri"/>
              </a:rPr>
              <a:t>What is </a:t>
            </a:r>
            <a:r>
              <a:rPr lang="en-US" sz="4800">
                <a:solidFill>
                  <a:srgbClr val="ffffff"/>
                </a:solidFill>
                <a:latin typeface="Calibri"/>
              </a:rPr>
              <a:t>tkinter</a:t>
            </a:r>
            <a:r>
              <a:rPr lang="en-US" sz="4800">
                <a:solidFill>
                  <a:srgbClr val="ffffff"/>
                </a:solidFill>
                <a:latin typeface="Calibri"/>
              </a:rPr>
              <a:t>?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ffffff"/>
                </a:solidFill>
                <a:latin typeface="Calibri"/>
              </a:rPr>
              <a:t>tkinter</a:t>
            </a:r>
            <a:r>
              <a:rPr b="1" lang="en-US" sz="40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000">
                <a:solidFill>
                  <a:srgbClr val="ffffff"/>
                </a:solidFill>
                <a:latin typeface="Calibri"/>
              </a:rPr>
              <a:t>is the traditional GUI library for Python.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ffffff"/>
                </a:solidFill>
                <a:latin typeface="Calibri"/>
              </a:rPr>
              <a:t>tkinter</a:t>
            </a:r>
            <a:r>
              <a:rPr b="1" lang="en-US" sz="280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2800">
                <a:solidFill>
                  <a:srgbClr val="ffffff"/>
                </a:solidFill>
                <a:latin typeface="Calibri"/>
              </a:rPr>
              <a:t>was created by Fredrik Lundh in 1999 and is a wrapper around “a complete Tcl interpreter embedded in the Python interpreter.”</a:t>
            </a:r>
            <a:endParaRPr/>
          </a:p>
        </p:txBody>
      </p:sp>
      <p:pic>
        <p:nvPicPr>
          <p:cNvPr id="94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646520" y="3581280"/>
            <a:ext cx="2209320" cy="29070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77720" y="2264760"/>
            <a:ext cx="2666520" cy="1847520"/>
          </a:xfrm>
          <a:prstGeom prst="rect">
            <a:avLst/>
          </a:prstGeom>
          <a:ln>
            <a:noFill/>
          </a:ln>
        </p:spPr>
      </p:pic>
      <p:sp>
        <p:nvSpPr>
          <p:cNvPr id="96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What can you do with tkinter?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ffffff"/>
                </a:solidFill>
                <a:latin typeface="Calibri"/>
              </a:rPr>
              <a:t>If you can imagine it, you can build it*</a:t>
            </a:r>
            <a:endParaRPr/>
          </a:p>
        </p:txBody>
      </p:sp>
      <p:sp>
        <p:nvSpPr>
          <p:cNvPr id="98" name="CustomShape 3"/>
          <p:cNvSpPr/>
          <p:nvPr/>
        </p:nvSpPr>
        <p:spPr>
          <a:xfrm>
            <a:off x="262080" y="5722560"/>
            <a:ext cx="6643800" cy="94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*If your imagination just includes standard GUI objects</a:t>
            </a:r>
            <a:endParaRPr/>
          </a:p>
        </p:txBody>
      </p:sp>
      <p:pic>
        <p:nvPicPr>
          <p:cNvPr id="99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7160" y="2362320"/>
            <a:ext cx="3200040" cy="1719360"/>
          </a:xfrm>
          <a:prstGeom prst="rect">
            <a:avLst/>
          </a:prstGeom>
          <a:ln>
            <a:noFill/>
          </a:ln>
        </p:spPr>
      </p:pic>
      <p:pic>
        <p:nvPicPr>
          <p:cNvPr id="100" name="GYzXXPkMz2w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6856560" y="2133720"/>
            <a:ext cx="5214960" cy="3911400"/>
          </a:xfrm>
          <a:prstGeom prst="rect">
            <a:avLst/>
          </a:prstGeom>
          <a:ln>
            <a:noFill/>
          </a:ln>
        </p:spPr>
      </p:pic>
      <p:sp>
        <p:nvSpPr>
          <p:cNvPr id="101" name="CustomShape 4"/>
          <p:cNvSpPr/>
          <p:nvPr/>
        </p:nvSpPr>
        <p:spPr>
          <a:xfrm>
            <a:off x="7777080" y="6105600"/>
            <a:ext cx="337392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Or you’re this guy</a:t>
            </a:r>
            <a:endParaRPr/>
          </a:p>
        </p:txBody>
      </p:sp>
      <p:pic>
        <p:nvPicPr>
          <p:cNvPr id="102" name="Picture 6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9121680" y="349200"/>
            <a:ext cx="2703600" cy="1662480"/>
          </a:xfrm>
          <a:prstGeom prst="rect">
            <a:avLst/>
          </a:prstGeom>
          <a:ln>
            <a:noFill/>
          </a:ln>
        </p:spPr>
      </p:pic>
      <p:pic>
        <p:nvPicPr>
          <p:cNvPr id="103" name="Picture 4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2437920" y="3290400"/>
            <a:ext cx="1980720" cy="22284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after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  <p:seq>
              <p:cTn id="10" restart="whenNotActive" nodeType="interactiveSeq" fill="hold">
                <p:childTnLst>
                  <p:par>
                    <p:cTn id="11" fill="hold">
                      <p:stCondLst/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mediacall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105" name="TextShape 2"/>
          <p:cNvSpPr txBox="1"/>
          <p:nvPr/>
        </p:nvSpPr>
        <p:spPr>
          <a:xfrm>
            <a:off x="1218960" y="1701720"/>
            <a:ext cx="10360080" cy="4461840"/>
          </a:xfrm>
          <a:prstGeom prst="rect">
            <a:avLst/>
          </a:prstGeom>
        </p:spPr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onsolas"/>
              </a:rPr>
              <a:t>apt-get install python3-tk</a:t>
            </a:r>
            <a:endParaRPr/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84560" y="2414880"/>
            <a:ext cx="7543440" cy="395172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218960" y="27468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Intro: HELLO WORLD</a:t>
            </a:r>
            <a:endParaRPr/>
          </a:p>
        </p:txBody>
      </p:sp>
      <p:pic>
        <p:nvPicPr>
          <p:cNvPr id="10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36640" y="2362320"/>
            <a:ext cx="5661000" cy="4266720"/>
          </a:xfrm>
          <a:prstGeom prst="rect">
            <a:avLst/>
          </a:prstGeom>
          <a:ln>
            <a:noFill/>
          </a:ln>
        </p:spPr>
      </p:pic>
      <p:pic>
        <p:nvPicPr>
          <p:cNvPr id="109" name="Picture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18320" y="3469320"/>
            <a:ext cx="3504960" cy="205236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2685600" y="1603440"/>
            <a:ext cx="73530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The “Did I install this correctly” program</a:t>
            </a:r>
            <a:endParaRPr/>
          </a:p>
        </p:txBody>
      </p:sp>
    </p:spTree>
  </p:cSld>
  <p:transition spd="med">
    <p:fade/>
  </p:transition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576960" y="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A Bigger, Better HELLO WORLD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5391360" y="1210320"/>
            <a:ext cx="673128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What is this, a messagebox for ants?</a:t>
            </a:r>
            <a:endParaRPr/>
          </a:p>
        </p:txBody>
      </p:sp>
      <p:pic>
        <p:nvPicPr>
          <p:cNvPr id="11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32760" y="1733400"/>
            <a:ext cx="4847760" cy="5114520"/>
          </a:xfrm>
          <a:prstGeom prst="rect">
            <a:avLst/>
          </a:prstGeom>
          <a:ln>
            <a:noFill/>
          </a:ln>
        </p:spPr>
      </p:pic>
      <p:pic>
        <p:nvPicPr>
          <p:cNvPr id="114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4680" cy="6857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576960" y="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Outsourcing HELLO WORLD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6272280" y="1210320"/>
            <a:ext cx="51462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Hey user, do my job for me.</a:t>
            </a:r>
            <a:endParaRPr/>
          </a:p>
        </p:txBody>
      </p:sp>
      <p:pic>
        <p:nvPicPr>
          <p:cNvPr id="11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951440" y="2028960"/>
            <a:ext cx="3445200" cy="3657240"/>
          </a:xfrm>
          <a:prstGeom prst="rect">
            <a:avLst/>
          </a:prstGeom>
          <a:ln>
            <a:noFill/>
          </a:ln>
        </p:spPr>
      </p:pic>
      <p:pic>
        <p:nvPicPr>
          <p:cNvPr id="118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20" y="0"/>
            <a:ext cx="4816800" cy="6857640"/>
          </a:xfrm>
          <a:prstGeom prst="rect">
            <a:avLst/>
          </a:prstGeom>
          <a:ln>
            <a:noFill/>
          </a:ln>
        </p:spPr>
      </p:pic>
      <p:pic>
        <p:nvPicPr>
          <p:cNvPr id="119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8685360" y="2028960"/>
            <a:ext cx="3419280" cy="358776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520920" y="2721240"/>
            <a:ext cx="2589120" cy="2727360"/>
          </a:xfrm>
          <a:prstGeom prst="rect">
            <a:avLst/>
          </a:prstGeom>
          <a:ln>
            <a:noFill/>
          </a:ln>
        </p:spPr>
      </p:pic>
      <p:sp>
        <p:nvSpPr>
          <p:cNvPr id="121" name="TextShape 1"/>
          <p:cNvSpPr txBox="1"/>
          <p:nvPr/>
        </p:nvSpPr>
        <p:spPr>
          <a:xfrm>
            <a:off x="3576960" y="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Choice HELLO WORLD</a:t>
            </a:r>
            <a:endParaRPr/>
          </a:p>
        </p:txBody>
      </p:sp>
      <p:sp>
        <p:nvSpPr>
          <p:cNvPr id="122" name="CustomShape 2"/>
          <p:cNvSpPr/>
          <p:nvPr/>
        </p:nvSpPr>
        <p:spPr>
          <a:xfrm>
            <a:off x="6166080" y="1224000"/>
            <a:ext cx="518148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Choose your own adventure</a:t>
            </a:r>
            <a:endParaRPr/>
          </a:p>
        </p:txBody>
      </p:sp>
      <p:pic>
        <p:nvPicPr>
          <p:cNvPr id="123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83640" cy="6857640"/>
          </a:xfrm>
          <a:prstGeom prst="rect">
            <a:avLst/>
          </a:prstGeom>
          <a:ln>
            <a:noFill/>
          </a:ln>
        </p:spPr>
      </p:pic>
      <p:pic>
        <p:nvPicPr>
          <p:cNvPr id="124" name="Picture 5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732120" y="2457360"/>
            <a:ext cx="3299400" cy="3495240"/>
          </a:xfrm>
          <a:prstGeom prst="rect">
            <a:avLst/>
          </a:prstGeom>
          <a:ln>
            <a:noFill/>
          </a:ln>
        </p:spPr>
      </p:pic>
      <p:pic>
        <p:nvPicPr>
          <p:cNvPr id="125" name="Picture 8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320600" y="2125440"/>
            <a:ext cx="2589120" cy="2742840"/>
          </a:xfrm>
          <a:prstGeom prst="rect">
            <a:avLst/>
          </a:prstGeom>
          <a:ln>
            <a:noFill/>
          </a:ln>
        </p:spPr>
      </p:pic>
      <p:pic>
        <p:nvPicPr>
          <p:cNvPr id="126" name="Picture 9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941960" y="3680280"/>
            <a:ext cx="2594160" cy="27428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576960" y="0"/>
            <a:ext cx="10360080" cy="1223640"/>
          </a:xfrm>
          <a:prstGeom prst="rect">
            <a:avLst/>
          </a:prstGeom>
        </p:spPr>
        <p:txBody>
          <a:bodyPr lIns="122040" rIns="122040" tIns="60840" bIns="60840" anchor="b"/>
          <a:p>
            <a:pPr algn="ctr"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  <a:latin typeface="Calibri"/>
              </a:rPr>
              <a:t>Click and Drag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6166080" y="1224000"/>
            <a:ext cx="518220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  <a:latin typeface="Calibri"/>
              </a:rPr>
              <a:t>Adding in sliders</a:t>
            </a:r>
            <a:endParaRPr/>
          </a:p>
        </p:txBody>
      </p:sp>
      <p:pic>
        <p:nvPicPr>
          <p:cNvPr id="12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29200" y="2468880"/>
            <a:ext cx="2753640" cy="3009600"/>
          </a:xfrm>
          <a:prstGeom prst="rect">
            <a:avLst/>
          </a:prstGeom>
          <a:ln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412480" y="2468880"/>
            <a:ext cx="2742840" cy="3025800"/>
          </a:xfrm>
          <a:prstGeom prst="rect">
            <a:avLst/>
          </a:prstGeom>
          <a:ln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-77040" y="360"/>
            <a:ext cx="4831920" cy="685764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