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8" r:id="rId6"/>
    <p:sldId id="269" r:id="rId7"/>
    <p:sldId id="270" r:id="rId8"/>
    <p:sldId id="271" r:id="rId9"/>
    <p:sldId id="272" r:id="rId10"/>
    <p:sldId id="273" r:id="rId11"/>
    <p:sldId id="274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>
      <p:cViewPr varScale="1">
        <p:scale>
          <a:sx n="100" d="100"/>
          <a:sy n="100" d="100"/>
        </p:scale>
        <p:origin x="96" y="3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4/26/2017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4/26/2017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4/26/2017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4/26/2017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4/26/2017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4/26/2017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YzXXPkMz2w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 err="1"/>
              <a:t>tkinter</a:t>
            </a:r>
            <a:r>
              <a:rPr lang="en-US" dirty="0"/>
              <a:t> for Python 3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Jack Tunstall – Eric Rincon</a:t>
            </a:r>
          </a:p>
          <a:p>
            <a:pPr algn="ctr"/>
            <a:r>
              <a:rPr lang="en-US" dirty="0"/>
              <a:t>Jonathan Christian – Jordan Lopez</a:t>
            </a:r>
          </a:p>
          <a:p>
            <a:pPr algn="ctr"/>
            <a:r>
              <a:rPr lang="en-US" dirty="0"/>
              <a:t>Trey Carlson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What is </a:t>
            </a:r>
            <a:r>
              <a:rPr lang="en-US" sz="4800" cap="small" dirty="0" err="1"/>
              <a:t>tkinter</a:t>
            </a:r>
            <a:r>
              <a:rPr lang="en-US" sz="4800" dirty="0"/>
              <a:t>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cap="small" dirty="0" err="1"/>
              <a:t>tkinter</a:t>
            </a:r>
            <a:r>
              <a:rPr lang="en-US" sz="4000" b="1" dirty="0"/>
              <a:t> </a:t>
            </a:r>
            <a:r>
              <a:rPr lang="en-US" sz="4000" dirty="0"/>
              <a:t>is the traditional GUI library for Python.</a:t>
            </a:r>
          </a:p>
          <a:p>
            <a:pPr marL="0" indent="0">
              <a:buNone/>
            </a:pPr>
            <a:r>
              <a:rPr lang="en-US" b="1" cap="small" dirty="0" err="1"/>
              <a:t>tkinter</a:t>
            </a:r>
            <a:r>
              <a:rPr lang="en-US" b="1" dirty="0"/>
              <a:t> </a:t>
            </a:r>
            <a:r>
              <a:rPr lang="en-US" dirty="0"/>
              <a:t>was created by Fredrik </a:t>
            </a:r>
            <a:r>
              <a:rPr lang="en-US" dirty="0" err="1"/>
              <a:t>Lundh</a:t>
            </a:r>
            <a:r>
              <a:rPr lang="en-US" dirty="0"/>
              <a:t> in 1999 and is a wrapper around “a complete </a:t>
            </a:r>
            <a:r>
              <a:rPr lang="en-US" dirty="0" err="1"/>
              <a:t>Tcl</a:t>
            </a:r>
            <a:r>
              <a:rPr lang="en-US" dirty="0"/>
              <a:t> interpreter embedded in the Python interpreter.”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612" y="3581400"/>
            <a:ext cx="2209800" cy="2907404"/>
          </a:xfrm>
          <a:prstGeom prst="rect">
            <a:avLst/>
          </a:prstGeom>
          <a:scene3d>
            <a:camera prst="perspectiveContrastingRightFacing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654" y="2264824"/>
            <a:ext cx="2667000" cy="1847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n-US" dirty="0"/>
              <a:t>What can you do with </a:t>
            </a:r>
            <a:r>
              <a:rPr lang="en-US" dirty="0" err="1"/>
              <a:t>tkinter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can imagine it, you can build it*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210" y="5722394"/>
            <a:ext cx="6644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*If your imagination just includes standard GUI objects</a:t>
            </a:r>
          </a:p>
        </p:txBody>
      </p:sp>
      <p:pic>
        <p:nvPicPr>
          <p:cNvPr id="1026" name="Picture 2" descr="http://www.python-course.eu/images/tkinter_colour_choos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" y="2362200"/>
            <a:ext cx="3200400" cy="171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YzXXPkMz2w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6856412" y="2133600"/>
            <a:ext cx="5215467" cy="391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84216" y="6105656"/>
            <a:ext cx="2759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 you’re this guy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1708" y="349190"/>
            <a:ext cx="2703924" cy="1662913"/>
          </a:xfrm>
          <a:prstGeom prst="rect">
            <a:avLst/>
          </a:prstGeom>
        </p:spPr>
      </p:pic>
      <p:pic>
        <p:nvPicPr>
          <p:cNvPr id="1028" name="Picture 4" descr="https://www.tutorialspoint.com/python/images/tkwindow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083" y="3290347"/>
            <a:ext cx="19812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04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0" mute="1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apt-get install python3-tk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12" y="2415021"/>
            <a:ext cx="7543800" cy="395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6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Intro: HELLO WORLD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2362200"/>
            <a:ext cx="5661498" cy="426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412" y="3469415"/>
            <a:ext cx="3505200" cy="20527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51212" y="1603373"/>
            <a:ext cx="6022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“Did I install this correctly” program</a:t>
            </a:r>
          </a:p>
        </p:txBody>
      </p:sp>
    </p:spTree>
    <p:extLst>
      <p:ext uri="{BB962C8B-B14F-4D97-AF65-F5344CB8AC3E}">
        <p14:creationId xmlns:p14="http://schemas.microsoft.com/office/powerpoint/2010/main" val="325191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6785" y="0"/>
            <a:ext cx="10360501" cy="1223963"/>
          </a:xfrm>
        </p:spPr>
        <p:txBody>
          <a:bodyPr/>
          <a:lstStyle/>
          <a:p>
            <a:pPr algn="ctr"/>
            <a:r>
              <a:rPr lang="en-US" dirty="0"/>
              <a:t>A Bigger, Better HELLO WORLD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8210" y="1210330"/>
            <a:ext cx="5477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is this, a </a:t>
            </a:r>
            <a:r>
              <a:rPr lang="en-US" sz="2800" dirty="0" err="1"/>
              <a:t>messagebox</a:t>
            </a:r>
            <a:r>
              <a:rPr lang="en-US" sz="2800" dirty="0"/>
              <a:t> for ants?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925" y="1733550"/>
            <a:ext cx="4848225" cy="5114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95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9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6785" y="0"/>
            <a:ext cx="10360501" cy="1223963"/>
          </a:xfrm>
        </p:spPr>
        <p:txBody>
          <a:bodyPr/>
          <a:lstStyle/>
          <a:p>
            <a:pPr algn="ctr"/>
            <a:r>
              <a:rPr lang="en-US" dirty="0"/>
              <a:t>Outsourcing HELLO WORLD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52127" y="1210330"/>
            <a:ext cx="4186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Hey user, do my job for me.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2028825"/>
            <a:ext cx="3445664" cy="3657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" y="0"/>
            <a:ext cx="4817248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5212" y="2028825"/>
            <a:ext cx="3419491" cy="358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9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848" y="2721354"/>
            <a:ext cx="2589376" cy="27278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6785" y="0"/>
            <a:ext cx="10360501" cy="1223963"/>
          </a:xfrm>
        </p:spPr>
        <p:txBody>
          <a:bodyPr/>
          <a:lstStyle/>
          <a:p>
            <a:pPr algn="ctr"/>
            <a:r>
              <a:rPr lang="en-US" dirty="0"/>
              <a:t>Choice HELLO WORLD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11063" y="1223963"/>
            <a:ext cx="4291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Choose your own adventure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84125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2212" y="2457451"/>
            <a:ext cx="3299656" cy="3495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0505" y="2125602"/>
            <a:ext cx="2589376" cy="2743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1852" y="3680143"/>
            <a:ext cx="259450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2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150</TotalTime>
  <Words>135</Words>
  <Application>Microsoft Office PowerPoint</Application>
  <PresentationFormat>Custom</PresentationFormat>
  <Paragraphs>21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Consolas</vt:lpstr>
      <vt:lpstr>Tech 16x9</vt:lpstr>
      <vt:lpstr>tkinter for Python 3</vt:lpstr>
      <vt:lpstr>What is tkinter?</vt:lpstr>
      <vt:lpstr>What can you do with tkinter?</vt:lpstr>
      <vt:lpstr>Installation</vt:lpstr>
      <vt:lpstr>Intro: HELLO WORLD</vt:lpstr>
      <vt:lpstr>A Bigger, Better HELLO WORLD</vt:lpstr>
      <vt:lpstr>Outsourcing HELLO WORLD</vt:lpstr>
      <vt:lpstr>Choice HELLO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tkinter for Python 3</dc:title>
  <dc:creator>Jordan Lopez</dc:creator>
  <cp:lastModifiedBy>Jordan Lopez</cp:lastModifiedBy>
  <cp:revision>9</cp:revision>
  <dcterms:created xsi:type="dcterms:W3CDTF">2017-04-27T02:14:01Z</dcterms:created>
  <dcterms:modified xsi:type="dcterms:W3CDTF">2017-04-27T04:44:02Z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