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6" autoAdjust="0"/>
    <p:restoredTop sz="96357" autoAdjust="0"/>
  </p:normalViewPr>
  <p:slideViewPr>
    <p:cSldViewPr snapToGrid="0">
      <p:cViewPr>
        <p:scale>
          <a:sx n="300" d="100"/>
          <a:sy n="300" d="100"/>
        </p:scale>
        <p:origin x="-7596" y="-4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D9F8-D677-439A-81CB-7CB3C92D6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E2559-D2BB-4F1C-93CD-8E4D05883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EA166-CC58-4D75-AF8B-E763F1DD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7998-77BD-4AA5-96C9-9D35519B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A4FF-A470-47E8-80C6-922ABB44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67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7867-5266-479E-9BAD-35C7C4E2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B98CD-3CB2-4B9F-8687-C3991601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40FD-1944-4B5C-80F7-64FFAF56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C33F-24A4-42CF-BA0D-9995EE54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B226B-56D5-4E90-A61D-541EA62F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94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A2ADE-7AF7-4C93-B96D-0B554F9A2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8650B-CE7E-4AB0-B394-68E61B210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4B0C-4650-4695-A7AB-C27B72F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3DC9-0575-4719-A71A-78136D62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1932-4283-46B8-B425-B247DBE1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93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E35E-D1D8-457C-B589-1C453C11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BA5D-952B-4F81-AED0-D62838C1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9311-6659-4B36-A040-151CA2E3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8E13-D5BC-4784-A96F-87BD1A1B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825F-60BA-4043-8CBA-B4C279B6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2339-0521-4192-BA4E-398EE430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2652-69A8-4C31-817B-9641CA1F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106F-841E-4C3E-A3AB-C111D3FC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5199-33B2-45B5-93F0-C75C70D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64F2-4E4B-4370-9BB2-24A9622C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17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B0FA-EDC5-4576-B82F-0025E8BE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FEE-76E8-4ADC-B9DA-9E6628A44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5D7D-ED74-405D-A11C-FC272948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A1AD2-8FAD-44C1-9CA8-F1179CD8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D36B-ACAA-4B4A-824D-CA43018F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B209-2C71-48FC-A606-4FA86E34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18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DF22-2BEA-4AC9-8DB5-8418A9B5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46E01-3252-43C5-A356-D241E542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AC285-4AC6-410C-B9DC-1E558FA4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3F7D8-C84A-40FC-A148-DD6D2987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A4E9B-9B6E-4E51-A124-625B945C0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AB7FB-28F1-4206-BDE4-016DEC24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05223-BF71-40E6-85EE-54DAAC1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A6B87-FDBA-4995-A5E7-B3E576EF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18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8EDC-5325-45EF-9CF9-84B562D6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68817-5052-4CE7-A274-A4659DA7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954B0-B28B-4464-A32F-B64DDD06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DA781-8404-449C-A7E9-EDF3B680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68479-A931-4D71-8CBB-C6A4FE03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BDCA4-2BDB-4FAF-AFDB-66401168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0667A-66D2-4A0F-A70D-0B5BD2F4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5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1A3F-6719-40DF-A150-4C93DE6C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0622-C3F2-4989-9B32-F223B588C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5DFD-14BC-44B1-84A7-C7DD0A06E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394C-C681-4D17-98E5-EE8190C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6D8F2-BA92-4B31-A27E-E5B871C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A830-AFCC-4898-8311-24F4BC5C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71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68A9-22B1-422A-9567-100D17ED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6B9E9-BA5E-49E6-BF7B-0307A3A1E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0B343-F99C-44CE-BF75-E5736A762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37CC9-AFE0-44EB-8E65-2B4EA1D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6D745-22F2-44AD-BE6C-6F96E97D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5994-E8C0-4F97-B633-058BC6B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41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96F63-0A06-4F9A-9599-BDBF38D0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1479-3864-4E43-BFB9-5877A53B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06EC-EC5C-48A6-8291-C1C0DB284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5019-E843-437C-88C3-5659444ADD43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9A51-5ED4-4AC3-8A1E-6392828AC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83E5-2177-4AB1-9123-4CC14A128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1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5373BF7-96E4-48A3-822E-0C73AB0AC458}"/>
              </a:ext>
            </a:extLst>
          </p:cNvPr>
          <p:cNvGrpSpPr/>
          <p:nvPr/>
        </p:nvGrpSpPr>
        <p:grpSpPr>
          <a:xfrm>
            <a:off x="5040906" y="3222625"/>
            <a:ext cx="3845919" cy="806079"/>
            <a:chOff x="1981200" y="1907173"/>
            <a:chExt cx="3600000" cy="9249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0A29C0-154E-4B7A-9A5C-D1A689B0AEFC}"/>
                </a:ext>
              </a:extLst>
            </p:cNvPr>
            <p:cNvSpPr/>
            <p:nvPr/>
          </p:nvSpPr>
          <p:spPr>
            <a:xfrm>
              <a:off x="1981200" y="1907176"/>
              <a:ext cx="2160000" cy="9249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dirty="0"/>
                <a:t>60%</a:t>
              </a:r>
            </a:p>
            <a:p>
              <a:pPr algn="ctr"/>
              <a:r>
                <a:rPr lang="en-AU" sz="700" dirty="0"/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E1734-78D3-48CE-A061-8B01A572C162}"/>
                </a:ext>
              </a:extLst>
            </p:cNvPr>
            <p:cNvSpPr/>
            <p:nvPr/>
          </p:nvSpPr>
          <p:spPr>
            <a:xfrm>
              <a:off x="4141200" y="1907175"/>
              <a:ext cx="720000" cy="9249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dirty="0"/>
                <a:t>20%</a:t>
              </a:r>
            </a:p>
            <a:p>
              <a:pPr algn="ctr"/>
              <a:r>
                <a:rPr lang="en-AU" sz="700" dirty="0"/>
                <a:t>Ensemble Validation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42046B-2BC9-420B-BBAF-45091B6C0FC2}"/>
                </a:ext>
              </a:extLst>
            </p:cNvPr>
            <p:cNvSpPr/>
            <p:nvPr/>
          </p:nvSpPr>
          <p:spPr>
            <a:xfrm>
              <a:off x="4861200" y="1907173"/>
              <a:ext cx="720000" cy="9249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dirty="0"/>
                <a:t>20%</a:t>
              </a:r>
            </a:p>
            <a:p>
              <a:pPr algn="ctr"/>
              <a:r>
                <a:rPr lang="en-AU" sz="700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19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Sands</dc:creator>
  <cp:lastModifiedBy>Jordan Sands</cp:lastModifiedBy>
  <cp:revision>3</cp:revision>
  <dcterms:created xsi:type="dcterms:W3CDTF">2019-04-09T07:09:43Z</dcterms:created>
  <dcterms:modified xsi:type="dcterms:W3CDTF">2019-04-09T07:36:41Z</dcterms:modified>
</cp:coreProperties>
</file>