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06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1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7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6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4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8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0B7A-20F6-433B-8002-36CE9FE39EFB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9631-6BBB-4161-8612-5A649BD3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CF6373-74A6-40E7-8113-D46F3A15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519237"/>
            <a:ext cx="5343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98EF4D-DD75-4DB6-963C-1D356B22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13"/>
            <a:ext cx="9144000" cy="61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53BD3DB-397A-481E-9985-69EC154B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2" y="0"/>
            <a:ext cx="829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859D4EE-CECD-4B17-8D84-023D08EE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" y="0"/>
            <a:ext cx="8961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60BB957-646B-487E-BDFC-4B809F63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0"/>
            <a:ext cx="867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5942D6D-B749-48C2-BA03-7128D2F9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3" y="0"/>
            <a:ext cx="8304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4BFFA6E-C5D0-4856-ABF0-24B21F66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4" y="0"/>
            <a:ext cx="8509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891295A-48A1-47E3-AA4F-BBE93B63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4" y="0"/>
            <a:ext cx="8791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F3E06-87CE-4FDB-B824-F622F2D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</a:t>
            </a:r>
            <a:r>
              <a:rPr lang="fr-FR"/>
              <a:t>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24361-2AE0-42D1-ADF9-059B66CE6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45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Affichage à l'écran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Jordan Jouffroy</dc:creator>
  <cp:lastModifiedBy>Jordan Jouffroy</cp:lastModifiedBy>
  <cp:revision>1</cp:revision>
  <dcterms:created xsi:type="dcterms:W3CDTF">2019-01-07T03:13:41Z</dcterms:created>
  <dcterms:modified xsi:type="dcterms:W3CDTF">2019-01-07T03:19:45Z</dcterms:modified>
</cp:coreProperties>
</file>