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06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3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1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7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6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42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08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0B7A-20F6-433B-8002-36CE9FE39EFB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4" y="529338"/>
            <a:ext cx="7978831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1F3E06-87CE-4FDB-B824-F622F2DE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18427"/>
            <a:ext cx="7886700" cy="2852737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Merci de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4524361-2AE0-42D1-ADF9-059B66CE6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5" y="201650"/>
            <a:ext cx="8184589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254995"/>
            <a:ext cx="7994073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8" y="209271"/>
            <a:ext cx="8116003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2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7" y="140685"/>
            <a:ext cx="8146486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9" y="0"/>
            <a:ext cx="7872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5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4" y="148305"/>
            <a:ext cx="7971211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8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4" y="308513"/>
            <a:ext cx="8184589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8" y="204551"/>
            <a:ext cx="804741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83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Affichage à l'écran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Jordan Jouffroy</dc:creator>
  <cp:lastModifiedBy>Camille Tiziri Hamaili</cp:lastModifiedBy>
  <cp:revision>3</cp:revision>
  <dcterms:created xsi:type="dcterms:W3CDTF">2019-01-07T03:13:41Z</dcterms:created>
  <dcterms:modified xsi:type="dcterms:W3CDTF">2019-01-09T23:43:04Z</dcterms:modified>
</cp:coreProperties>
</file>