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1" r:id="rId3"/>
    <p:sldId id="280" r:id="rId4"/>
    <p:sldId id="279" r:id="rId5"/>
    <p:sldId id="270" r:id="rId6"/>
    <p:sldId id="26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92" r:id="rId15"/>
    <p:sldId id="293" r:id="rId16"/>
    <p:sldId id="294" r:id="rId17"/>
    <p:sldId id="295" r:id="rId18"/>
    <p:sldId id="277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E665-5C6A-50E3-0CEE-FFE780442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28AD0-7BD1-7C89-0AEE-2C9047F86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A736-F46B-1199-3D1B-34D47AFD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2FF9-8FCE-48AA-92EA-D5A5EBCFEB5C}" type="datetimeFigureOut">
              <a:rPr lang="en-CA" smtClean="0"/>
              <a:t>2023-02-16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208CC-1F95-D745-55A8-810A118C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F7CFA-BAB9-BCFE-339D-AE16A042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C2A8-DB03-45AA-8E3E-DAD19140CC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1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D304-0157-6ACB-2C52-025AB6EA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57C6F-2CA4-8955-A218-E4F334D00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30779-C419-25A1-F6AF-33D9CEB4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2FF9-8FCE-48AA-92EA-D5A5EBCFEB5C}" type="datetimeFigureOut">
              <a:rPr lang="en-CA" smtClean="0"/>
              <a:t>2023-02-16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9CDC6-7B35-3D02-3040-8BC62307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46F5-A310-DBF8-07F3-53A1877F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C2A8-DB03-45AA-8E3E-DAD19140CC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40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250881-B8CD-696B-41A5-1E9DA4F31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0908A-4335-19DE-71A1-F48BB5891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A7F2D-2A3D-3E80-CA00-A2BB5028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2FF9-8FCE-48AA-92EA-D5A5EBCFEB5C}" type="datetimeFigureOut">
              <a:rPr lang="en-CA" smtClean="0"/>
              <a:t>2023-02-16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BD107-924F-6901-F010-318A3D0A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9A05-4299-F8CB-7173-B46E4BEE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C2A8-DB03-45AA-8E3E-DAD19140CC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387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5145-F6EC-A550-DCD1-C8D3EB91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A5D82-1E50-3B38-2E0B-6255ABDB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1AC9D-CC62-8D77-DD26-B2E21C39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2FF9-8FCE-48AA-92EA-D5A5EBCFEB5C}" type="datetimeFigureOut">
              <a:rPr lang="en-CA" smtClean="0"/>
              <a:t>2023-02-16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FF0E1-5CB5-C8B1-712F-338D1D11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89526-8D3D-1729-629D-538995D0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C2A8-DB03-45AA-8E3E-DAD19140CC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65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70F3-BFDF-7B89-D9FF-39C88277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C86B1-4996-C4D1-B65E-D675121FA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62560-31D3-8EDA-016E-8A3F0FA1B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2FF9-8FCE-48AA-92EA-D5A5EBCFEB5C}" type="datetimeFigureOut">
              <a:rPr lang="en-CA" smtClean="0"/>
              <a:t>2023-02-16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05864-948A-3640-24B7-A2CF9C15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DD34A-C207-851F-3E86-186B5B5C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C2A8-DB03-45AA-8E3E-DAD19140CC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274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1667-4030-67F3-FE09-A08BB1C0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2CA4B-5A89-2DE5-2B52-368B045A5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ABC9D-61E2-F224-C9C1-1045B2F61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00791-92DF-7D94-34A0-C6224005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2FF9-8FCE-48AA-92EA-D5A5EBCFEB5C}" type="datetimeFigureOut">
              <a:rPr lang="en-CA" smtClean="0"/>
              <a:t>2023-02-16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CD53A-9014-704E-0FA3-54469036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D6957-6CCD-B328-75FA-69ECB903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C2A8-DB03-45AA-8E3E-DAD19140CC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34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5EC3-05E0-92F4-0738-50617260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67A5E-9E39-0F97-F033-F81CF7782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39193-F826-F638-1F22-04F1C5F51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B7FE9-6969-ADF6-1E9F-047427926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6EFBE-31E5-590C-51E2-4186CC418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8A1A1-081B-D324-D263-F23F4E87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2FF9-8FCE-48AA-92EA-D5A5EBCFEB5C}" type="datetimeFigureOut">
              <a:rPr lang="en-CA" smtClean="0"/>
              <a:t>2023-02-16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DCAFA4-5C4D-290C-F380-B9A51397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3365E-1D53-62D8-256F-61A4F2F4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C2A8-DB03-45AA-8E3E-DAD19140CC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355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3B6F-6CC7-E11D-F318-61134F0F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6E60A-07BA-0F3A-0AF7-E4157453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2FF9-8FCE-48AA-92EA-D5A5EBCFEB5C}" type="datetimeFigureOut">
              <a:rPr lang="en-CA" smtClean="0"/>
              <a:t>2023-02-16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D0D3C-D2A7-F4B0-19FC-8584D3ED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56402-A361-2E1A-F929-801DA98D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C2A8-DB03-45AA-8E3E-DAD19140CC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449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C8D1B-641C-FBA2-7C28-FD7FFA05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2FF9-8FCE-48AA-92EA-D5A5EBCFEB5C}" type="datetimeFigureOut">
              <a:rPr lang="en-CA" smtClean="0"/>
              <a:t>2023-02-16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EF803-7DCB-5695-21CE-AFC06BF6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41174-F713-3238-7F80-010AF0D9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C2A8-DB03-45AA-8E3E-DAD19140CC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68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F165-5814-C22B-A72F-354C86C5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A947C-78E4-C641-5735-994B663CE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7B0F8-B583-204B-ED14-A07B2189F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311C8-1929-4D1E-6B37-8CD199AA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2FF9-8FCE-48AA-92EA-D5A5EBCFEB5C}" type="datetimeFigureOut">
              <a:rPr lang="en-CA" smtClean="0"/>
              <a:t>2023-02-16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A4E8D-FBE4-52D3-8DE4-F3D60C81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AF727-A8B5-4B3C-78A8-1DB06ACA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C2A8-DB03-45AA-8E3E-DAD19140CC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114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A47E-9BD4-3C38-7757-3A8CE407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4C566-4891-7B29-3FB8-7EFB495AD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BF2C8-CEF9-75E5-A231-48BF26875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4CE83-1AA6-C647-A057-BC40A89F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2FF9-8FCE-48AA-92EA-D5A5EBCFEB5C}" type="datetimeFigureOut">
              <a:rPr lang="en-CA" smtClean="0"/>
              <a:t>2023-02-16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382E4-C440-9809-077D-6B820C68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267E4-54CE-0241-7DE3-A98F74D3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C2A8-DB03-45AA-8E3E-DAD19140CC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67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B8EE6-2E72-FC36-A322-1B35F420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D45BC-D1FC-0AAE-71C5-E6CA51705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4BC8D-C6CF-7B3F-C4B7-9E4E5267B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32FF9-8FCE-48AA-92EA-D5A5EBCFEB5C}" type="datetimeFigureOut">
              <a:rPr lang="en-CA" smtClean="0"/>
              <a:t>2023-02-16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D9E09-501A-EBB0-AE02-E2263788D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118A8-1652-8F3E-A972-A0A988F46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CC2A8-DB03-45AA-8E3E-DAD19140CC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445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1F8E837-4BF3-AD96-3C67-3509E2B1E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581025"/>
            <a:ext cx="117538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4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ACC52CB-C5AD-4D7E-ED33-359785852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581025"/>
            <a:ext cx="117538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32958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7D7AA11-F6D4-0EEE-EE22-0BEE547DD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581025"/>
            <a:ext cx="117538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61842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C62BB83-D244-A126-A865-E47B96BE6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581025"/>
            <a:ext cx="117538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94359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552E5B8-7DE7-11A5-FC2E-29F0EBB03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581025"/>
            <a:ext cx="117538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51483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552E5B8-7DE7-11A5-FC2E-29F0EBB03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581025"/>
            <a:ext cx="117538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20444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552E5B8-7DE7-11A5-FC2E-29F0EBB03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581025"/>
            <a:ext cx="117538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79659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552E5B8-7DE7-11A5-FC2E-29F0EBB03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581025"/>
            <a:ext cx="117538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62909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552E5B8-7DE7-11A5-FC2E-29F0EBB03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581025"/>
            <a:ext cx="117538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66790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E80B562-FF89-FC31-6931-E212B072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690562"/>
            <a:ext cx="117538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01690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E80B562-FF89-FC31-6931-E212B072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690562"/>
            <a:ext cx="117538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6184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46E7E8-EE58-7ACD-ECAE-E92A079CD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581025"/>
            <a:ext cx="117538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2161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E80B562-FF89-FC31-6931-E212B072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690562"/>
            <a:ext cx="117538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7239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E80B562-FF89-FC31-6931-E212B072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690562"/>
            <a:ext cx="117538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89645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E80B562-FF89-FC31-6931-E212B072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690562"/>
            <a:ext cx="117538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49291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E80B562-FF89-FC31-6931-E212B072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690562"/>
            <a:ext cx="117538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26493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E80B562-FF89-FC31-6931-E212B072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690562"/>
            <a:ext cx="117538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64013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E80B562-FF89-FC31-6931-E212B072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690562"/>
            <a:ext cx="117538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12375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E80B562-FF89-FC31-6931-E212B072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690562"/>
            <a:ext cx="117538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98200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E80B562-FF89-FC31-6931-E212B072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690562"/>
            <a:ext cx="117538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98666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E80B562-FF89-FC31-6931-E212B072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690562"/>
            <a:ext cx="117538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5741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0B90E2-35EA-4C98-E82D-75B82350D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581025"/>
            <a:ext cx="117538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03049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3BD93F5-FF06-C17C-08EB-23F88F392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581025"/>
            <a:ext cx="117538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26411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C5CB9CA-7A73-BA24-D377-E15F26B5D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581025"/>
            <a:ext cx="117538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43103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2F0A619E-5D15-7338-FF71-7CC52BB02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581025"/>
            <a:ext cx="117538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79560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52A5E7D-62C3-31BD-35F4-F6B9AAFED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581025"/>
            <a:ext cx="117538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6164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816BABA-681E-7152-7852-5BE921B1D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581025"/>
            <a:ext cx="117538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67602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2A31AC8-3658-109C-7C76-0DADEE970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581025"/>
            <a:ext cx="11753850" cy="56959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32323E-FC53-6A00-4C3E-9613B3E7ABD7}"/>
              </a:ext>
            </a:extLst>
          </p:cNvPr>
          <p:cNvSpPr/>
          <p:nvPr/>
        </p:nvSpPr>
        <p:spPr>
          <a:xfrm>
            <a:off x="219075" y="951722"/>
            <a:ext cx="769970" cy="449735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942280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Keelan</dc:creator>
  <cp:lastModifiedBy>Jordan Keelan</cp:lastModifiedBy>
  <cp:revision>1</cp:revision>
  <dcterms:created xsi:type="dcterms:W3CDTF">2023-02-16T10:18:12Z</dcterms:created>
  <dcterms:modified xsi:type="dcterms:W3CDTF">2023-02-16T10:57:38Z</dcterms:modified>
</cp:coreProperties>
</file>