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20"/>
  </p:notesMasterIdLst>
  <p:handoutMasterIdLst>
    <p:handoutMasterId r:id="rId21"/>
  </p:handoutMasterIdLst>
  <p:sldIdLst>
    <p:sldId id="3825" r:id="rId5"/>
    <p:sldId id="3826" r:id="rId6"/>
    <p:sldId id="3828" r:id="rId7"/>
    <p:sldId id="3827" r:id="rId8"/>
    <p:sldId id="3835" r:id="rId9"/>
    <p:sldId id="3792" r:id="rId10"/>
    <p:sldId id="3836" r:id="rId11"/>
    <p:sldId id="3831" r:id="rId12"/>
    <p:sldId id="3837" r:id="rId13"/>
    <p:sldId id="3832" r:id="rId14"/>
    <p:sldId id="3838" r:id="rId15"/>
    <p:sldId id="3839" r:id="rId16"/>
    <p:sldId id="3841" r:id="rId17"/>
    <p:sldId id="3840" r:id="rId18"/>
    <p:sldId id="3834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510D9AC-95CD-4D43-B725-9B780B2910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1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162962-83D5-4A34-AAB9-0EFD7005B0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8B47-139F-4A33-B467-7A2E67ED0D3B}" type="datetime1">
              <a:rPr lang="fr-FR" noProof="1" smtClean="0"/>
              <a:t>03/03/2024</a:t>
            </a:fld>
            <a:endParaRPr lang="fr-FR" noProof="1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260388-D765-43E7-B3DA-DFA1B99299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49EEC6-1E09-415C-836E-4B52592307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89BA5-CB60-4A9F-8340-1EA8752A65E1}" type="slidenum">
              <a:rPr lang="fr-FR" noProof="1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82716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38F7B-166D-42E5-B405-296F743699F3}" type="datetime1">
              <a:rPr lang="fr-FR" noProof="1" smtClean="0"/>
              <a:t>03/03/2024</a:t>
            </a:fld>
            <a:endParaRPr lang="fr-FR" noProof="1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1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fr-FR" noProof="1" dirty="0" smtClean="0"/>
              <a:t>‹N°›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67579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9E297-433B-2E7F-9A31-0664A40F2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1CEF06-D2CB-61E6-6F6D-3DB734FFA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FA2ED0-1868-ACF4-020A-5A92EDCD8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9ACAC2-D84B-AF2E-B374-30CDF28D3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11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7425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954FA-1309-0E4B-933D-89B1785E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AE695D-B693-DF43-09FE-717329044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7DB37E-2880-3D10-D614-11ED08644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B17A7-AD7F-CB4D-A4F7-60DA50CAE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84280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5730B-C527-F76B-DA57-D57ED3DC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0CFA8A-51B6-9474-6836-26BA3E5E77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AFC9CF-FB8B-63E0-40EA-F2CB047A0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7C9670-F2C3-B6F6-B77F-DB2DEFE59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05078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9EE38-72AF-FF52-9B5A-E182BAB5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4FB7BF-7378-F45E-08B1-F9B9403FC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6C95EF-B726-9901-8422-FDBC59304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A2156E-4C71-FE56-7073-D102609EA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28433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15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6265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3762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3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6484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4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9546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6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702229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715FC-1D7E-63E4-76E5-52599DC38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CD90EE-6AF0-70BA-4582-312EB7915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050E8C-A1B1-993A-8879-41D5C6E66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F5E913-DBE9-1E3B-A107-621548CD9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7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4353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8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933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D58EF-F377-D593-1668-04CDA5739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2EBCBE-3F39-2A1A-B945-9088F888D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A2262D-7384-FB0E-EF77-41C215C15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CA2F84-F24D-C4A8-CD1C-A0DB36E78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9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417473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fr-FR" noProof="1" smtClean="0"/>
              <a:t>10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8186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1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 moye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fr-FR" noProof="1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fr-FR" noProof="1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1" dirty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e libre : Forme 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e libre : Forme 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1" dirty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e libre : Forme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1" dirty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e libre : Forme 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1" dirty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petite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fr-FR" noProof="1"/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fr-FR" noProof="1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1" dirty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 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1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e libre : Forme 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itation avec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0"/>
              <a:t>Titre de la présentation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/>
              <a:pPr rtl="0">
                <a:defRPr/>
              </a:pPr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fr-FR" noProof="0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1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1"/>
              <a:t>Modifiez les styles du texte du masque</a:t>
            </a:r>
          </a:p>
          <a:p>
            <a:pPr lvl="1" rtl="0"/>
            <a:r>
              <a:rPr lang="fr-FR" noProof="1"/>
              <a:t>Deuxième niveau</a:t>
            </a:r>
          </a:p>
          <a:p>
            <a:pPr lvl="2" rtl="0"/>
            <a:r>
              <a:rPr lang="fr-FR" noProof="1"/>
              <a:t>Troisième niveau</a:t>
            </a:r>
          </a:p>
          <a:p>
            <a:pPr lvl="3" rtl="0"/>
            <a:r>
              <a:rPr lang="fr-FR" noProof="1"/>
              <a:t>Quatrième niveau</a:t>
            </a:r>
          </a:p>
          <a:p>
            <a:pPr lvl="4" rtl="0"/>
            <a:r>
              <a:rPr lang="fr-FR" noProof="1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fr-FR" noProof="1">
                <a:solidFill>
                  <a:prstClr val="black">
                    <a:tint val="75000"/>
                  </a:prstClr>
                </a:solidFill>
              </a:rPr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fr-FR" noProof="1" dirty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‹N°›</a:t>
            </a:fld>
            <a:endParaRPr lang="fr-FR" noProof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OpenClassrooms-Student-Center/Debuggez-une-application-React.J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fr-FR" noProof="1">
                <a:solidFill>
                  <a:srgbClr val="FFFFFF"/>
                </a:solidFill>
              </a:rPr>
              <a:t>Débuggez le site d’une agence d’évènementiel</a:t>
            </a:r>
            <a:endParaRPr lang="fr-FR" noProof="1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noProof="1">
              <a:solidFill>
                <a:srgbClr val="FFFFFF"/>
              </a:solidFill>
            </a:endParaRPr>
          </a:p>
          <a:p>
            <a:pPr rtl="0"/>
            <a:r>
              <a:rPr lang="fr-FR" noProof="1">
                <a:solidFill>
                  <a:srgbClr val="FFFFFF"/>
                </a:solidFill>
              </a:rPr>
              <a:t>Verbreuk Jordan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contenu 4">
            <a:extLst>
              <a:ext uri="{FF2B5EF4-FFF2-40B4-BE49-F238E27FC236}">
                <a16:creationId xmlns:a16="http://schemas.microsoft.com/office/drawing/2014/main" id="{64CEC4D1-92C7-2B97-A9C1-EB3EAA4CC164}"/>
              </a:ext>
            </a:extLst>
          </p:cNvPr>
          <p:cNvSpPr txBox="1">
            <a:spLocks/>
          </p:cNvSpPr>
          <p:nvPr/>
        </p:nvSpPr>
        <p:spPr>
          <a:xfrm>
            <a:off x="632261" y="588133"/>
            <a:ext cx="5463739" cy="422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noProof="1"/>
              <a:t>Les ancres dans la barre de navigation ne sont pas tous fonctionnel</a:t>
            </a:r>
          </a:p>
          <a:p>
            <a:endParaRPr lang="fr-FR" noProof="1"/>
          </a:p>
          <a:p>
            <a:pPr marL="0" indent="0">
              <a:buNone/>
            </a:pPr>
            <a:r>
              <a:rPr lang="fr-FR" sz="1800" noProof="1"/>
              <a:t>Nous avons ce code pour un des liens de notre barre de navigation</a:t>
            </a:r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r>
              <a:rPr lang="fr-FR" sz="1800" noProof="1"/>
              <a:t>Ce qui fonctionne, mais nous n’avons pas renseigné l’id dans notre balise, de ce fait notre lien ne mène a rien</a:t>
            </a:r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r>
              <a:rPr lang="fr-FR" sz="1800" noProof="1"/>
              <a:t>Nous avons ajouté un id a la section correspondante </a:t>
            </a:r>
          </a:p>
          <a:p>
            <a:pPr marL="0" indent="0">
              <a:buNone/>
            </a:pPr>
            <a:endParaRPr lang="fr-FR" noProof="1"/>
          </a:p>
          <a:p>
            <a:pPr marL="0" indent="0">
              <a:buNone/>
            </a:pPr>
            <a:endParaRPr lang="fr-FR" noProof="1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10F9F73-DB9C-D8C5-CB1A-820A7756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98" y="2495092"/>
            <a:ext cx="3136003" cy="16712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A4EC396-75A0-0D0E-2911-54B4E2CBF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88" y="3656115"/>
            <a:ext cx="4238625" cy="200025"/>
          </a:xfrm>
          <a:prstGeom prst="rect">
            <a:avLst/>
          </a:prstGeom>
        </p:spPr>
      </p:pic>
      <p:sp>
        <p:nvSpPr>
          <p:cNvPr id="30" name="Espace réservé du contenu 4">
            <a:extLst>
              <a:ext uri="{FF2B5EF4-FFF2-40B4-BE49-F238E27FC236}">
                <a16:creationId xmlns:a16="http://schemas.microsoft.com/office/drawing/2014/main" id="{C5A36291-B202-EF97-6711-FCD6B4159843}"/>
              </a:ext>
            </a:extLst>
          </p:cNvPr>
          <p:cNvSpPr txBox="1">
            <a:spLocks/>
          </p:cNvSpPr>
          <p:nvPr/>
        </p:nvSpPr>
        <p:spPr>
          <a:xfrm>
            <a:off x="6374927" y="588133"/>
            <a:ext cx="5463739" cy="586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noProof="1"/>
              <a:t>Les boutons radio du carrousel ne s’actualise pas en fonction de la photo sélectionner</a:t>
            </a:r>
          </a:p>
          <a:p>
            <a:pPr marL="0" indent="0">
              <a:buNone/>
            </a:pPr>
            <a:endParaRPr lang="fr-FR" sz="1600" noProof="1"/>
          </a:p>
          <a:p>
            <a:pPr marL="0" indent="0">
              <a:buNone/>
            </a:pPr>
            <a:r>
              <a:rPr lang="fr-FR" sz="1800" noProof="1"/>
              <a:t>Nous avons ce bout de code qui ne reprends pas les bonne informations </a:t>
            </a:r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r>
              <a:rPr lang="fr-FR" sz="1800" noProof="1"/>
              <a:t>Nous avons donc modifier et repris les bonnes informations pour que les boutons radio soit fonctionnel et corresponds a nos images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22F35EE-F8E1-F38A-61D6-79E39B5B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908" y="2495092"/>
            <a:ext cx="2771775" cy="14859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F02F9E5-A289-4C14-A7B7-587986C30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3690" y="4889867"/>
            <a:ext cx="26955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F06F-971C-4152-8279-7523FF6E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E8A2FB2C-B0B8-1894-3454-6B851916546A}"/>
              </a:ext>
            </a:extLst>
          </p:cNvPr>
          <p:cNvSpPr txBox="1">
            <a:spLocks/>
          </p:cNvSpPr>
          <p:nvPr/>
        </p:nvSpPr>
        <p:spPr>
          <a:xfrm>
            <a:off x="759329" y="548376"/>
            <a:ext cx="5463739" cy="422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noProof="1"/>
              <a:t>les photos sortent du cadre du site</a:t>
            </a:r>
          </a:p>
          <a:p>
            <a:endParaRPr lang="fr-FR" sz="2000" noProof="1"/>
          </a:p>
          <a:p>
            <a:pPr marL="0" indent="0">
              <a:buNone/>
            </a:pPr>
            <a:r>
              <a:rPr lang="fr-FR" sz="2000" noProof="1"/>
              <a:t>Nous pouvons voir qu’en bas de page, notre site s’étend et revient a la taille normale (petite barre coulissante en bas de page)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E631BD-306E-7FD2-567B-041EEE30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9" y="2459867"/>
            <a:ext cx="5162894" cy="3849757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CC31A2C-4D8B-0764-6D40-994DE659BA7D}"/>
              </a:ext>
            </a:extLst>
          </p:cNvPr>
          <p:cNvSpPr txBox="1">
            <a:spLocks/>
          </p:cNvSpPr>
          <p:nvPr/>
        </p:nvSpPr>
        <p:spPr>
          <a:xfrm>
            <a:off x="6223068" y="548375"/>
            <a:ext cx="5463739" cy="422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noProof="1"/>
              <a:t>Pour résoudre le problème, nous avons juste ajouter overflow : hidden dans nos fichier css pour la classe approprié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F6A545-0873-7F6F-A150-D14C9824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149" y="1893129"/>
            <a:ext cx="19335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8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A36E-0177-6A11-DFE0-CB35A5C1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84B819C-2E9B-69D3-9337-BBFD86B23B76}"/>
              </a:ext>
            </a:extLst>
          </p:cNvPr>
          <p:cNvSpPr txBox="1">
            <a:spLocks/>
          </p:cNvSpPr>
          <p:nvPr/>
        </p:nvSpPr>
        <p:spPr>
          <a:xfrm>
            <a:off x="632261" y="521873"/>
            <a:ext cx="5463739" cy="605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noProof="1"/>
              <a:t>La carte évènement dans le footer du site ne fonctionne pas</a:t>
            </a:r>
          </a:p>
          <a:p>
            <a:endParaRPr lang="fr-FR" sz="2000" noProof="1"/>
          </a:p>
          <a:p>
            <a:pPr marL="0" indent="0">
              <a:buNone/>
            </a:pPr>
            <a:r>
              <a:rPr lang="fr-FR" sz="2000" noProof="1"/>
              <a:t>Nous avons ce bout de code qui nous permet de récupérer les données, mais premier problème Last et setLast n’est pas appelé.</a:t>
            </a:r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r>
              <a:rPr lang="fr-FR" sz="2000" noProof="1"/>
              <a:t>Je crée un bout de code pour récupérer les données avec setLast et Last.</a:t>
            </a:r>
          </a:p>
          <a:p>
            <a:endParaRPr lang="fr-FR" noProof="1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EBDF7F-944C-7BA0-6AA0-C1CC7254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20" y="2859467"/>
            <a:ext cx="3705225" cy="2628900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77082C2C-9920-58FE-8601-52504EEE515A}"/>
              </a:ext>
            </a:extLst>
          </p:cNvPr>
          <p:cNvSpPr txBox="1">
            <a:spLocks/>
          </p:cNvSpPr>
          <p:nvPr/>
        </p:nvSpPr>
        <p:spPr>
          <a:xfrm>
            <a:off x="6096000" y="521873"/>
            <a:ext cx="5463739" cy="6051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noProof="1"/>
              <a:t>Une fois ceci fais, je peux éventuellement récupérer mon évènements sur mon footer, mais je souhaite récupérer le dernier élément en date.</a:t>
            </a:r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r>
              <a:rPr lang="fr-FR" sz="1800" noProof="1"/>
              <a:t>Je rajoute donc un getLast qui me permet de récupérer le dernier éléments.</a:t>
            </a:r>
          </a:p>
          <a:p>
            <a:pPr marL="0" indent="0">
              <a:buNone/>
            </a:pPr>
            <a:endParaRPr lang="fr-FR" sz="1800" noProof="1"/>
          </a:p>
          <a:p>
            <a:pPr marL="0" indent="0">
              <a:buNone/>
            </a:pPr>
            <a:endParaRPr lang="fr-FR" sz="1800" noProof="1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43FD312-DA47-46A4-E069-590820BF4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0679"/>
            <a:ext cx="5781841" cy="31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8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49929-23A7-E81E-00BA-FA64FEB2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57D6E-EA85-D1C4-4900-59D67AE2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>
                <a:solidFill>
                  <a:srgbClr val="FFFFFF"/>
                </a:solidFill>
              </a:rPr>
              <a:t>Test unitaire et test d’intégration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26809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0076-8B9F-2B1D-491A-E505B694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56613FE-48A6-DD48-D3B6-C07A4EBFBB0D}"/>
              </a:ext>
            </a:extLst>
          </p:cNvPr>
          <p:cNvSpPr txBox="1">
            <a:spLocks/>
          </p:cNvSpPr>
          <p:nvPr/>
        </p:nvSpPr>
        <p:spPr>
          <a:xfrm>
            <a:off x="759329" y="548376"/>
            <a:ext cx="5463739" cy="422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noProof="1"/>
              <a:t>Nous allons maintenant passer au test unitaire sur notre IDE</a:t>
            </a:r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r>
              <a:rPr lang="fr-FR" sz="2000" noProof="1"/>
              <a:t>Ensuite nous passons au test d’intégration </a:t>
            </a:r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  <a:p>
            <a:pPr marL="0" indent="0">
              <a:buNone/>
            </a:pPr>
            <a:endParaRPr lang="fr-FR" sz="2000" noProof="1"/>
          </a:p>
        </p:txBody>
      </p:sp>
    </p:spTree>
    <p:extLst>
      <p:ext uri="{BB962C8B-B14F-4D97-AF65-F5344CB8AC3E}">
        <p14:creationId xmlns:p14="http://schemas.microsoft.com/office/powerpoint/2010/main" val="60509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Merci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fr-FR" noProof="1"/>
              <a:t>Projet-10		Verbreuk Jordan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fr-FR" noProof="1" dirty="0" smtClean="0"/>
              <a:pPr lvl="0" rtl="0"/>
              <a:t>15</a:t>
            </a:fld>
            <a:endParaRPr lang="fr-FR" noProof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noProof="1"/>
              <a:t>Projet 10</a:t>
            </a:r>
          </a:p>
          <a:p>
            <a:pPr rtl="0">
              <a:spcBef>
                <a:spcPts val="3000"/>
              </a:spcBef>
            </a:pPr>
            <a:r>
              <a:rPr lang="fr-FR" sz="1800" noProof="1"/>
              <a:t>Verbreuk Jordan</a:t>
            </a:r>
          </a:p>
          <a:p>
            <a:pPr rtl="0">
              <a:spcBef>
                <a:spcPts val="3000"/>
              </a:spcBef>
            </a:pPr>
            <a:r>
              <a:rPr lang="fr-FR" sz="1800" noProof="1"/>
              <a:t>Etudiant Openclassroom</a:t>
            </a:r>
          </a:p>
          <a:p>
            <a:pPr rtl="0"/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1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spcAft>
                <a:spcPts val="1200"/>
              </a:spcAft>
              <a:buFont typeface="+mj-lt"/>
              <a:buAutoNum type="arabicPeriod"/>
            </a:pPr>
            <a:r>
              <a:rPr lang="fr-FR" spc="100" noProof="1"/>
              <a:t>Présentation du projet</a:t>
            </a:r>
          </a:p>
          <a:p>
            <a:pPr marL="514350" indent="-514350" rtl="0">
              <a:spcAft>
                <a:spcPts val="1200"/>
              </a:spcAft>
              <a:buFont typeface="+mj-lt"/>
              <a:buAutoNum type="arabicPeriod"/>
            </a:pPr>
            <a:r>
              <a:rPr lang="fr-FR" spc="100" noProof="1"/>
              <a:t>Correction des bugs</a:t>
            </a:r>
          </a:p>
          <a:p>
            <a:pPr marL="514350" indent="-514350" rtl="0">
              <a:spcAft>
                <a:spcPts val="1200"/>
              </a:spcAft>
              <a:buFont typeface="+mj-lt"/>
              <a:buAutoNum type="arabicPeriod"/>
            </a:pPr>
            <a:r>
              <a:rPr lang="fr-FR" spc="100" noProof="1"/>
              <a:t>Test unitaire et test d’intégration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fr-FR" noProof="1"/>
              <a:t>Projet-10		Verbreuk Jordan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fr-FR" noProof="1" smtClean="0"/>
              <a:pPr lvl="0"/>
              <a:t>2</a:t>
            </a:fld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>
                <a:solidFill>
                  <a:srgbClr val="FFFFFF"/>
                </a:solidFill>
              </a:rPr>
              <a:t>Présentation du projet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702278" cy="1325880"/>
          </a:xfrm>
        </p:spPr>
        <p:txBody>
          <a:bodyPr rtlCol="0">
            <a:normAutofit/>
          </a:bodyPr>
          <a:lstStyle/>
          <a:p>
            <a:pPr rtl="0"/>
            <a:r>
              <a:rPr lang="fr-FR" sz="3200" noProof="1"/>
              <a:t>Présentation du projet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noProof="1">
                <a:hlinkClick r:id="rId3"/>
              </a:rPr>
              <a:t>Liens vers le site 724Events</a:t>
            </a:r>
            <a:endParaRPr lang="fr-FR" noProof="1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fr-FR" noProof="1"/>
              <a:t>Projet-10		Verbreuk Jordan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359DAD-B61D-14FB-DEB0-6F0CDF770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58" y="2322720"/>
            <a:ext cx="3921585" cy="40336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F96BC3-A693-9F4B-886E-AD5D51D38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954" y="1028064"/>
            <a:ext cx="4400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fr-FR" noProof="1"/>
              <a:t>Projet-10		Verbreuk Jordan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US" noProof="0" smtClean="0"/>
              <a:pPr lvl="0" rtl="0"/>
              <a:t>5</a:t>
            </a:fld>
            <a:endParaRPr lang="en-US" noProof="0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48C18F40-BCE0-C68C-9F70-C19C6AAE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09" y="381138"/>
            <a:ext cx="5463739" cy="613893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noProof="1"/>
              <a:t>Le projet été sur github : </a:t>
            </a:r>
            <a:r>
              <a:rPr lang="fr-FR" noProof="1">
                <a:hlinkClick r:id="rId2"/>
              </a:rPr>
              <a:t>lien</a:t>
            </a:r>
            <a:endParaRPr lang="fr-FR" noProof="1"/>
          </a:p>
          <a:p>
            <a:pPr marL="0" indent="0" rtl="0">
              <a:buNone/>
            </a:pPr>
            <a:endParaRPr lang="fr-FR" noProof="1"/>
          </a:p>
          <a:p>
            <a:pPr marL="0" indent="0" rtl="0">
              <a:buNone/>
            </a:pPr>
            <a:r>
              <a:rPr lang="fr-FR" noProof="1"/>
              <a:t>Sur ce lien on peut retrouver des informations laissées par l’ancien développeur.</a:t>
            </a:r>
          </a:p>
          <a:p>
            <a:pPr marL="0" indent="0" rtl="0">
              <a:buNone/>
            </a:pPr>
            <a:endParaRPr lang="fr-FR" noProof="1"/>
          </a:p>
          <a:p>
            <a:r>
              <a:rPr lang="fr-FR" sz="2400" noProof="1"/>
              <a:t>Le carrousel s’affiche dans un ordre aléatoire et uniquement 2 photos sur les 3</a:t>
            </a:r>
          </a:p>
          <a:p>
            <a:r>
              <a:rPr lang="fr-FR" sz="2400" noProof="1"/>
              <a:t>Le filtre dans la section nos réalisations ne fonctionne pas</a:t>
            </a:r>
          </a:p>
          <a:p>
            <a:r>
              <a:rPr lang="fr-FR" sz="2400" noProof="1"/>
              <a:t>Le formulaire s’envoie mais le message de confirmation ne s’affiche pas</a:t>
            </a:r>
          </a:p>
          <a:p>
            <a:pPr marL="0" indent="0" rtl="0">
              <a:buNone/>
            </a:pPr>
            <a:endParaRPr lang="fr-FR" noProof="1"/>
          </a:p>
          <a:p>
            <a:pPr marL="0" indent="0" rtl="0">
              <a:buNone/>
            </a:pPr>
            <a:endParaRPr lang="fr-FR" noProof="1"/>
          </a:p>
          <a:p>
            <a:pPr marL="0" indent="0" rtl="0">
              <a:buNone/>
            </a:pPr>
            <a:endParaRPr lang="fr-FR" noProof="1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4F2E03-90E3-AA4A-DFAD-2CB9C3AE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1441"/>
            <a:ext cx="5876599" cy="52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fr-FR" noProof="1"/>
              <a:t>Projet-10		Verbreuk Jordan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fr-FR" noProof="1" smtClean="0"/>
              <a:pPr lvl="0" rtl="0"/>
              <a:t>6</a:t>
            </a:fld>
            <a:endParaRPr lang="fr-FR" noProof="1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9B83A3C9-8C00-8B4E-3AC5-86C0AA641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463739" cy="4352544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noProof="1"/>
              <a:t>Et nous en avons découvert d’autres, que nous avons répertoriés ci-joint : </a:t>
            </a:r>
          </a:p>
          <a:p>
            <a:pPr marL="0" indent="0" rtl="0">
              <a:buNone/>
            </a:pPr>
            <a:endParaRPr lang="fr-FR" noProof="1"/>
          </a:p>
          <a:p>
            <a:pPr marL="0" indent="0" rtl="0">
              <a:buNone/>
            </a:pPr>
            <a:endParaRPr lang="fr-FR" noProof="1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99377AA6-226D-21F0-7E54-57C848C76DCC}"/>
              </a:ext>
            </a:extLst>
          </p:cNvPr>
          <p:cNvSpPr txBox="1">
            <a:spLocks/>
          </p:cNvSpPr>
          <p:nvPr/>
        </p:nvSpPr>
        <p:spPr>
          <a:xfrm>
            <a:off x="6096000" y="1317003"/>
            <a:ext cx="5463739" cy="4223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noProof="1"/>
              <a:t>Les ancres dans la barre de navigation ne sont pas tous fonctionnel</a:t>
            </a:r>
          </a:p>
          <a:p>
            <a:endParaRPr lang="fr-FR" sz="2000" noProof="1"/>
          </a:p>
          <a:p>
            <a:r>
              <a:rPr lang="fr-FR" sz="2000" noProof="1"/>
              <a:t>Les boutons radio du carrousel ne s’actualise pas en fonction de la photo sélectionner</a:t>
            </a:r>
          </a:p>
          <a:p>
            <a:endParaRPr lang="fr-FR" sz="2000" noProof="1"/>
          </a:p>
          <a:p>
            <a:r>
              <a:rPr lang="fr-FR" sz="2000" noProof="1"/>
              <a:t>les photos sortent du cadre du site</a:t>
            </a:r>
          </a:p>
          <a:p>
            <a:endParaRPr lang="fr-FR" sz="2000" noProof="1"/>
          </a:p>
          <a:p>
            <a:r>
              <a:rPr lang="fr-FR" sz="2000" noProof="1"/>
              <a:t>La carte évènement dans le footer du site ne fonctionne pas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1815-E11B-F26D-7EB5-5979094D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89E62-152E-7F52-5460-CE57B679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noProof="1">
                <a:solidFill>
                  <a:srgbClr val="FFFFFF"/>
                </a:solidFill>
              </a:rPr>
              <a:t>Correction des bugs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87912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4">
            <a:extLst>
              <a:ext uri="{FF2B5EF4-FFF2-40B4-BE49-F238E27FC236}">
                <a16:creationId xmlns:a16="http://schemas.microsoft.com/office/drawing/2014/main" id="{32FCB8AF-2F05-27E1-818A-780CE8D03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09" y="381138"/>
            <a:ext cx="5463739" cy="6138932"/>
          </a:xfrm>
        </p:spPr>
        <p:txBody>
          <a:bodyPr rtlCol="0">
            <a:normAutofit/>
          </a:bodyPr>
          <a:lstStyle/>
          <a:p>
            <a:r>
              <a:rPr lang="fr-FR" sz="2400" noProof="1"/>
              <a:t>Le carrousel s’affiche dans un ordre aléatoire et uniquement 2 photos sur les 3</a:t>
            </a:r>
          </a:p>
          <a:p>
            <a:pPr marL="0" indent="0" rtl="0">
              <a:buNone/>
            </a:pPr>
            <a:endParaRPr lang="fr-FR" noProof="1"/>
          </a:p>
          <a:p>
            <a:pPr marL="0" indent="0" rtl="0">
              <a:buNone/>
            </a:pPr>
            <a:r>
              <a:rPr lang="fr-FR" sz="1800" noProof="1"/>
              <a:t>Nous avions cette partie de code pour générer le carrousel, malheureusement elle ne fonctionne pas, car en js on commence a compter a 0, length va donc compter jusqu’à 2 mais nous avons bien 3 photos</a:t>
            </a:r>
          </a:p>
          <a:p>
            <a:pPr marL="0" indent="0" rtl="0">
              <a:buNone/>
            </a:pPr>
            <a:endParaRPr lang="fr-FR" sz="1800" noProof="1"/>
          </a:p>
          <a:p>
            <a:pPr marL="0" indent="0" rtl="0">
              <a:buNone/>
            </a:pPr>
            <a:r>
              <a:rPr lang="fr-FR" sz="1800" noProof="1"/>
              <a:t>Nous allons donc modifier length</a:t>
            </a:r>
          </a:p>
          <a:p>
            <a:pPr marL="0" indent="0" rtl="0">
              <a:buNone/>
            </a:pPr>
            <a:endParaRPr lang="fr-FR" noProof="1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16D3ADC-26BB-86EE-03BF-5C448ECB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06" y="3345829"/>
            <a:ext cx="3876675" cy="209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A0CB481-E993-DCCA-6769-8B5CABA42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31" y="4418357"/>
            <a:ext cx="4171950" cy="247650"/>
          </a:xfrm>
          <a:prstGeom prst="rect">
            <a:avLst/>
          </a:prstGeom>
        </p:spPr>
      </p:pic>
      <p:sp>
        <p:nvSpPr>
          <p:cNvPr id="15" name="Espace réservé du contenu 4">
            <a:extLst>
              <a:ext uri="{FF2B5EF4-FFF2-40B4-BE49-F238E27FC236}">
                <a16:creationId xmlns:a16="http://schemas.microsoft.com/office/drawing/2014/main" id="{5DC03504-9A0A-54FE-BAF6-82DAD777E00C}"/>
              </a:ext>
            </a:extLst>
          </p:cNvPr>
          <p:cNvSpPr txBox="1">
            <a:spLocks/>
          </p:cNvSpPr>
          <p:nvPr/>
        </p:nvSpPr>
        <p:spPr>
          <a:xfrm>
            <a:off x="6218052" y="359534"/>
            <a:ext cx="5463739" cy="613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noProof="1"/>
              <a:t>Le filtre dans la section nos réalisations ne fonctionne pas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noProof="1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noProof="1"/>
              <a:t>Nous avions cette partie de code pour générer le filtre des réalisations, malheureusement celui-ci compare 2 élément similaire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noProof="1"/>
          </a:p>
          <a:p>
            <a:pPr marL="0" indent="0">
              <a:buFont typeface="Arial" panose="020B0604020202020204" pitchFamily="34" charset="0"/>
              <a:buNone/>
            </a:pPr>
            <a:endParaRPr lang="fr-FR" sz="1800" noProof="1"/>
          </a:p>
          <a:p>
            <a:pPr marL="0" indent="0">
              <a:buFont typeface="Arial" panose="020B0604020202020204" pitchFamily="34" charset="0"/>
              <a:buNone/>
            </a:pPr>
            <a:endParaRPr lang="fr-FR" sz="1800" noProof="1"/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noProof="1"/>
              <a:t>Nous l’avons donc modifier afin de filtrer les éléments grâce au bouton sélection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noProof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018D08-A5D3-31D3-4400-0B85076AD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638" y="2793379"/>
            <a:ext cx="3857625" cy="552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3BFB63-8708-2BEF-9206-C6D11A0CA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052" y="4418357"/>
            <a:ext cx="5586202" cy="3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8AC1-752D-8E9E-7074-38294E86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510B8E46-DE2A-B97D-30F3-1309BEDC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09" y="381138"/>
            <a:ext cx="5463739" cy="6138932"/>
          </a:xfrm>
        </p:spPr>
        <p:txBody>
          <a:bodyPr rtlCol="0">
            <a:normAutofit/>
          </a:bodyPr>
          <a:lstStyle/>
          <a:p>
            <a:r>
              <a:rPr lang="fr-FR" sz="2400" noProof="1"/>
              <a:t>Le formulaire s’envoie mais le message de confirmation ne s’affiche pas</a:t>
            </a:r>
          </a:p>
          <a:p>
            <a:pPr marL="0" indent="0" rtl="0">
              <a:buNone/>
            </a:pPr>
            <a:endParaRPr lang="fr-FR" noProof="1"/>
          </a:p>
          <a:p>
            <a:pPr marL="0" indent="0" rtl="0">
              <a:buNone/>
            </a:pPr>
            <a:r>
              <a:rPr lang="fr-FR" sz="1800" noProof="1"/>
              <a:t>Nous avions ce bout de code qui nous permet d’envoyer les informations de contact que l’utilisateur a remplis, nous avons bien l’appel a la fonction onError si le message ne s’envoie pas, mais il manque quelque chose pour avoir le message de confirmation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AB63B8B-8A91-2005-ED0A-6BA4A3F23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89" y="3695562"/>
            <a:ext cx="3019425" cy="2781300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31B568F6-66D2-DDB3-A55F-17829BA33818}"/>
              </a:ext>
            </a:extLst>
          </p:cNvPr>
          <p:cNvSpPr txBox="1">
            <a:spLocks/>
          </p:cNvSpPr>
          <p:nvPr/>
        </p:nvSpPr>
        <p:spPr>
          <a:xfrm>
            <a:off x="5926504" y="381138"/>
            <a:ext cx="5463739" cy="613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noProof="1"/>
              <a:t>Nous avons rajouter l’appel a la fonction onSuccess qui nous permet d’afficher un message de confirmation d’envois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BA32EC2-0CCA-00B2-77DF-73E8015C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567" y="1645133"/>
            <a:ext cx="2962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56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637</Words>
  <Application>Microsoft Office PowerPoint</Application>
  <PresentationFormat>Grand écran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Débuggez le site d’une agence d’évènementiel</vt:lpstr>
      <vt:lpstr>Sommaire</vt:lpstr>
      <vt:lpstr>Présentation du projet</vt:lpstr>
      <vt:lpstr>Présentation du projet</vt:lpstr>
      <vt:lpstr>Présentation PowerPoint</vt:lpstr>
      <vt:lpstr>Présentation PowerPoint</vt:lpstr>
      <vt:lpstr>Correction des bugs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 unitaire et test d’intégration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2020-09-02T01:08:08Z</dcterms:created>
  <dcterms:modified xsi:type="dcterms:W3CDTF">2024-03-03T19:46:26Z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