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452D6-6F2B-EC97-01E2-E07013F3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34058-41F9-6714-67C0-2D2B91ECC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0DFB15-9E98-3579-A314-F66E051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88806-C180-BDB6-93E9-4C23F058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BE154-A051-351E-E987-47773D74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1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5BD5F-C892-A7C2-F4CB-F2F6270F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996C59-C1EE-2108-68EB-0D72EF1A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175AA-DE5E-1C0C-BB0F-637689D4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A1F85-6292-589B-653D-4BFDFF92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09B66-9949-1207-CC6A-64A73BD1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78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79FFF9-4A53-5C40-81DE-34C4316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E9F192-E88C-56C9-24A4-BD80BA49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71BF1-6FCD-736D-06AA-C013A05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FF2D3-5A64-EF0A-784F-1FD3F337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ADCEC-4E24-B1F6-9B31-91FCB8E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3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553F4-1AFA-109E-7248-2E0220FA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62D99-6193-01E6-9908-0A085129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263F9-0CDC-0C75-896F-C931202B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01B00-7BCA-475C-C92C-189308AB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1E5EB-AE92-5212-D22F-96475491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8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5351C-0C8B-73B2-B586-85C45142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D505E-4AD4-90B2-E429-BCC75688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7B41A-60C1-5BB9-BC55-13F08348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3E34E-9CA5-D97C-AAA4-14461E7E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300E2-112D-6DFD-E44F-00F50538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1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D2F73-3EEF-CD93-3EA3-CCC16F4A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4FED8-6D7C-C6CA-52D7-FBE875C55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BF940-1462-7843-5020-105CE372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AFDF9-2AD8-A556-B987-CB454FC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712413-4822-8B7E-9AEC-D72B1704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921448-8CA1-BFFA-7BDA-4D93BFC8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C5AE0-E0BD-5761-F14E-002BA73D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453237-AAF1-E515-117A-0A0B3F4C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BBA2B-FAF4-353A-68EE-96683B8E9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DA5F89-12E1-EA72-CA36-F27108E43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E2B36C-89B7-2C2A-6872-CCF95FFC1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5722D6-057E-A7B2-86B7-F8BA91A7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DC9DF5-EC53-4DE5-91E6-8002CDEF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F0B19E-3F5C-DFD3-E172-2D62196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95BFB-89B2-E4A6-85A8-5DFE2B1A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7D5BB-76DA-6C4F-FE48-42EC6D8B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F76BC9-4A35-AB8F-7C47-717654D9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1DD847-F7E1-6532-E3F2-6C677BBF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2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2796F7-5554-F1E0-1407-84D449AC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39F18C-58B5-6391-E160-032DDEB9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5D65C4-A59C-26D2-533A-696D46F6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6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442DF-2F8B-17BE-5EB5-C87AF444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E60BF-875E-1C6A-65A5-4FA4F976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0A4640-C7AD-1368-367B-FBE972DC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2C42C-7948-1421-2278-1E0F3E04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6B68C-BC37-481C-27AD-F816A0A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B699D-364A-1662-A51E-0B8FF1D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2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5ED94-9F76-1CF6-29CD-F79F824F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6693C0-7CE8-A575-334C-A43B8CD4F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939B90-C051-054A-A96A-AB9067F9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ABB055-FB56-5948-2C86-ABA41DA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5BD9A2-C4AB-5EF2-0CC8-AA9B8B05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F45FF-91D1-A02D-85BE-8A955EBF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4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62E8"/>
            </a:gs>
            <a:gs pos="36000">
              <a:srgbClr val="DA57D7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B685E1-B545-6FB6-2F74-E2C85C58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F3CF24-3EC5-E424-2808-E9EA9523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0306C-FB8D-7D19-A9F3-294DFBE06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1841-A1DB-493B-81EE-B06D49F26087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3C82-FDB9-6BB1-27B4-FA5AC9C42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F9CEA-63E0-E79E-A335-991548883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44F2-4DF4-456F-8349-3B10877F0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EE403CF-BFBF-A09F-7995-4C6DAF14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9" y="615476"/>
            <a:ext cx="11247880" cy="44553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2DEFEB6-9DD2-8887-7BD9-83C635D17DBC}"/>
              </a:ext>
            </a:extLst>
          </p:cNvPr>
          <p:cNvSpPr txBox="1"/>
          <p:nvPr/>
        </p:nvSpPr>
        <p:spPr>
          <a:xfrm>
            <a:off x="9090991" y="5873192"/>
            <a:ext cx="24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 Verbreuk Jordan</a:t>
            </a:r>
          </a:p>
        </p:txBody>
      </p:sp>
    </p:spTree>
    <p:extLst>
      <p:ext uri="{BB962C8B-B14F-4D97-AF65-F5344CB8AC3E}">
        <p14:creationId xmlns:p14="http://schemas.microsoft.com/office/powerpoint/2010/main" val="14475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A8FE50B-B769-C03E-1FE2-2CD118F3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7" y="212035"/>
            <a:ext cx="2055725" cy="65399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88A6E-FF8B-50F7-592F-DB309656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61" y="212035"/>
            <a:ext cx="2378089" cy="66459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D5F75CD-FC95-7676-BDA5-846CAA08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35" y="159026"/>
            <a:ext cx="1832945" cy="6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9CA845C-A7E9-F652-B431-DC0DCB81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3" y="364682"/>
            <a:ext cx="3571875" cy="17716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198A5A-343A-E0AF-8E4A-5C15CBCEA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2" y="1857664"/>
            <a:ext cx="2183504" cy="10917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C5801D3-425D-1D49-2F73-95A3E4643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2" y="3429000"/>
            <a:ext cx="2534004" cy="26387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E890A59-BABF-C8E9-B72E-A51D1237A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2" y="2672589"/>
            <a:ext cx="6918621" cy="27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E155C56-F46E-862F-449E-9FF068866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6" y="161605"/>
            <a:ext cx="3145759" cy="6534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D1853-49A0-A780-8402-7A6829E1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301"/>
            <a:ext cx="4429743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8B1E0E8-D1C4-B773-11ED-396C54F72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14" y="145774"/>
            <a:ext cx="2050308" cy="65664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15545C-4F8C-A955-53EE-8C6C8FD46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46" y="742575"/>
            <a:ext cx="2894306" cy="33279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85ACF2-4C1E-3756-06A3-6B2D72F6E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55" y="742575"/>
            <a:ext cx="348663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13DA4B-BB67-66CC-75A7-21632E89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0" y="0"/>
            <a:ext cx="1922085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019552-A853-6419-FC5F-3A985C6C1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26" y="281713"/>
            <a:ext cx="5039428" cy="27531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B43D14-AC8F-D36F-A752-DC7EFC137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73" y="2059220"/>
            <a:ext cx="3762900" cy="1686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B67521-B062-A96C-218E-D5627C3BC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4" y="3069593"/>
            <a:ext cx="2871852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1A8C83-01E9-FB02-9172-E84E8F3A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1" y="393896"/>
            <a:ext cx="5953811" cy="57677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019172-8042-0502-74B8-AAACA2ED4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23" y="1125415"/>
            <a:ext cx="3246523" cy="42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6D34F-BB9B-A601-AD0D-818B2B15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1" y="256735"/>
            <a:ext cx="5358429" cy="63445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7F3618-49E5-80AA-0D0E-9B6183C06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30" y="2538626"/>
            <a:ext cx="3442325" cy="13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2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Grand écran</PresentationFormat>
  <Paragraphs>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Yu Gothic UI Semibold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papi real</dc:creator>
  <cp:lastModifiedBy>papi real</cp:lastModifiedBy>
  <cp:revision>2</cp:revision>
  <dcterms:created xsi:type="dcterms:W3CDTF">2023-09-14T18:04:39Z</dcterms:created>
  <dcterms:modified xsi:type="dcterms:W3CDTF">2023-09-14T19:02:56Z</dcterms:modified>
</cp:coreProperties>
</file>