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8"/>
    <a:srgbClr val="8BC7B1"/>
    <a:srgbClr val="9FD3C7"/>
    <a:srgbClr val="C5A073"/>
    <a:srgbClr val="EC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D3A2F-5DE1-5D3D-0FAD-964B4CD2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A08A7-70FB-B0AB-7371-C71B9F773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D5337-DF96-D0FA-ADD3-7573EB17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53D58-D5F4-8C0E-418C-490E4162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E575D-624B-4DFB-310B-48FA09B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25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3CF93-D206-1EED-95CA-9A9E28C5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A417A0-926A-9324-3E25-891595CA8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9C4D31-23DC-001E-933D-08F8FF8E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3FA27-159A-6578-E944-C9EBBAFE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1B9D7-E24B-5EF6-0E7C-AAED1BA8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F93A9E-D33E-0135-3266-C0BC1BD6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D6E9DF-4D1B-85FF-D502-90ABFD2E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1598-0403-C49B-16C0-F88B155C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ABC31-1FCB-0763-77E6-21C92557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D9AC4-6173-F59D-E0A9-29BC2E55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50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E3F08-C825-D028-D19D-507E7B75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0340A7-F76A-6127-6BBC-28265194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1DB6D-BCA8-2031-092B-1D4DC260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47A9B-57C9-B825-3B49-1E5E7064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71450-5008-545E-D688-7D0E714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DCE40-B087-1B75-7791-D437766E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0E517B-9964-39BD-1CC4-E47EE6B2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6966-F851-A767-CDFD-58642EB3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2A2BD-E0A1-2291-B167-D6562DAC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1EF48-63A1-ED58-3A3E-BE7EB344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4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D49E1-2C58-E8F8-E2AA-AFDCA40C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3E8D5-5C9F-DB4C-4EAD-5E036241E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024C0F-CD70-4B40-E8C1-8279DDB13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7B7C63-88EC-F5AB-8121-7C142EC1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15A8B-B6FA-F91D-4BDB-245E92C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00A9C-0708-4901-F28C-EF98BAC3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B9C0A-9E00-D697-4A1B-993DE484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EDA9D9-3F4A-0BC9-2B1F-9948E727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3EF7AF-E001-C00F-FC5B-D8F0D097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788B15-E5C4-66F7-1269-D7E8432A6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376AF-3DB0-411C-AA76-8A8BBF459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737C3F-240C-28F7-30F5-307E30C2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77978D-DD71-9ECF-E438-1B34D457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EFFD8E-DA59-8122-69A3-77A023B2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2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B3859-68D4-6759-89A2-7F079142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BA4B32-C883-0892-EF35-53010F38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83A101-4107-D669-655B-6E5201A7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17410-B46D-E639-EFF4-D82A1682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1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72CD71-8ACC-F2C8-7CF6-22293639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E5FD0D-2719-4D9F-034A-D4FA22D0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75897-7567-ACD9-72DD-E7F5DED5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94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F9E07-DB67-8BA9-F20A-8571A9A7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ACF10-53E4-E177-3DE3-094AD441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17902-A2B5-0A55-43D5-2B469B5C9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5DDB19-D1F6-FA82-AADB-FF5BEC60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1C1BA-6A53-3EAB-E8DB-E5F4DA04A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B934D8-DB60-713E-DC5C-B6613440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B7DAA-5BDF-BB60-8A07-E8A76E86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FFCB61-9D43-57EF-7AA2-1442DC35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08A238-7F66-0E63-DDCC-8EDF8CB0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058E72-09CB-44C6-9C3B-38EF962D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679177-4C0F-19EC-C540-1741F1B4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A042B5-4EC6-C5A7-7AFD-C8B440D7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3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1B026C-46BE-6152-0D05-4B88A3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9405C9-533E-5051-5299-4DEF2C4C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41F5A-2ABE-9112-31AB-1E18447EE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D137-E793-45FD-B5BE-878461197F7C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4F0725-F4DC-8860-96B6-2999355F9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D9AA4-4E09-6E93-E778-5B4DD257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8E54-223A-4EBE-A9B5-2253D0356C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77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1" y="302127"/>
            <a:ext cx="3297383" cy="115587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52A0B5B-137A-CE90-22C8-535F02192383}"/>
              </a:ext>
            </a:extLst>
          </p:cNvPr>
          <p:cNvSpPr txBox="1"/>
          <p:nvPr/>
        </p:nvSpPr>
        <p:spPr>
          <a:xfrm>
            <a:off x="1385456" y="2351782"/>
            <a:ext cx="78278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Aide à la réalisation d’une carte de votre restaurant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8BC7B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Mise en page stylisé de la carte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8BC7B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8BC7B1"/>
                </a:solidFill>
              </a:rPr>
              <a:t>Diffusion sur différentes plateformes (Deliveroo, Instagram) ou en format PDF pour votre restaurant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1D7F1A-A09E-8F65-5B7C-83127A9D6221}"/>
              </a:ext>
            </a:extLst>
          </p:cNvPr>
          <p:cNvSpPr txBox="1"/>
          <p:nvPr/>
        </p:nvSpPr>
        <p:spPr>
          <a:xfrm>
            <a:off x="498762" y="495344"/>
            <a:ext cx="74814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8BC7B1"/>
                </a:solidFill>
              </a:rPr>
              <a:t>Projet : Menu Maker by Qwenta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7AEEEE-CDAA-92D2-E2FF-4C120E94C65E}"/>
              </a:ext>
            </a:extLst>
          </p:cNvPr>
          <p:cNvSpPr txBox="1"/>
          <p:nvPr/>
        </p:nvSpPr>
        <p:spPr>
          <a:xfrm>
            <a:off x="1177635" y="1638536"/>
            <a:ext cx="211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solidFill>
                  <a:srgbClr val="9FD3C7"/>
                </a:solidFill>
              </a:rPr>
              <a:t>Objectif :</a:t>
            </a:r>
          </a:p>
        </p:txBody>
      </p:sp>
    </p:spTree>
    <p:extLst>
      <p:ext uri="{BB962C8B-B14F-4D97-AF65-F5344CB8AC3E}">
        <p14:creationId xmlns:p14="http://schemas.microsoft.com/office/powerpoint/2010/main" val="426997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00416BE-8929-661F-48BC-83EE7FC1E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A6AC38-32DD-AD84-A7E6-3C08141B1C23}"/>
              </a:ext>
            </a:extLst>
          </p:cNvPr>
          <p:cNvSpPr txBox="1"/>
          <p:nvPr/>
        </p:nvSpPr>
        <p:spPr>
          <a:xfrm>
            <a:off x="8620827" y="662565"/>
            <a:ext cx="328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BC7B1"/>
                </a:solidFill>
              </a:rPr>
              <a:t>Vous pouvez retrouvez toute vos cartes dans l’onglet mes </a:t>
            </a:r>
            <a:r>
              <a:rPr lang="fr-FR" sz="2000">
                <a:solidFill>
                  <a:srgbClr val="8BC7B1"/>
                </a:solidFill>
              </a:rPr>
              <a:t>menus pour les </a:t>
            </a:r>
            <a:r>
              <a:rPr lang="fr-FR" sz="2000" dirty="0">
                <a:solidFill>
                  <a:srgbClr val="8BC7B1"/>
                </a:solidFill>
              </a:rPr>
              <a:t>récupérer, modifier ou supprimer </a:t>
            </a:r>
          </a:p>
        </p:txBody>
      </p:sp>
    </p:spTree>
    <p:extLst>
      <p:ext uri="{BB962C8B-B14F-4D97-AF65-F5344CB8AC3E}">
        <p14:creationId xmlns:p14="http://schemas.microsoft.com/office/powerpoint/2010/main" val="891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270F41D-DD20-CFE6-95B7-A5215CB86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8" y="263236"/>
            <a:ext cx="8197287" cy="57343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DEAB33-1F0E-7CB9-B68D-16BB1416EE0E}"/>
              </a:ext>
            </a:extLst>
          </p:cNvPr>
          <p:cNvSpPr txBox="1"/>
          <p:nvPr/>
        </p:nvSpPr>
        <p:spPr>
          <a:xfrm>
            <a:off x="8956963" y="337513"/>
            <a:ext cx="259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Restaurant de l’utilisateur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Créer un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Diffuser sur les différentes plateformes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Imprimer votre menu pour votre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Le panel de l’utilisateur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Différents tutos/aides à la manipulation de l’outil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74E62B4-76E4-7A27-9FD9-326D8DB09C77}"/>
              </a:ext>
            </a:extLst>
          </p:cNvPr>
          <p:cNvCxnSpPr>
            <a:cxnSpLocks/>
          </p:cNvCxnSpPr>
          <p:nvPr/>
        </p:nvCxnSpPr>
        <p:spPr>
          <a:xfrm flipH="1">
            <a:off x="3740727" y="1343891"/>
            <a:ext cx="5334000" cy="81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464DFFA-FF90-6145-6564-169F8EBCCC7C}"/>
              </a:ext>
            </a:extLst>
          </p:cNvPr>
          <p:cNvCxnSpPr/>
          <p:nvPr/>
        </p:nvCxnSpPr>
        <p:spPr>
          <a:xfrm flipH="1">
            <a:off x="5472545" y="1870364"/>
            <a:ext cx="3643746" cy="498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3581BE6-9320-D247-024C-49052DE372C0}"/>
              </a:ext>
            </a:extLst>
          </p:cNvPr>
          <p:cNvSpPr/>
          <p:nvPr/>
        </p:nvSpPr>
        <p:spPr>
          <a:xfrm>
            <a:off x="170858" y="277091"/>
            <a:ext cx="1741069" cy="572053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1B776EF-D373-EABE-8986-1C791D7DD131}"/>
              </a:ext>
            </a:extLst>
          </p:cNvPr>
          <p:cNvCxnSpPr>
            <a:cxnSpLocks/>
          </p:cNvCxnSpPr>
          <p:nvPr/>
        </p:nvCxnSpPr>
        <p:spPr>
          <a:xfrm flipH="1" flipV="1">
            <a:off x="7488382" y="2627288"/>
            <a:ext cx="1586345" cy="365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63887C4-31BA-1FDD-13DE-4D815B6AAB44}"/>
              </a:ext>
            </a:extLst>
          </p:cNvPr>
          <p:cNvCxnSpPr/>
          <p:nvPr/>
        </p:nvCxnSpPr>
        <p:spPr>
          <a:xfrm flipH="1">
            <a:off x="5153891" y="498764"/>
            <a:ext cx="3920836" cy="422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2688D7D-D6A8-8318-253A-891DF049992C}"/>
              </a:ext>
            </a:extLst>
          </p:cNvPr>
          <p:cNvCxnSpPr/>
          <p:nvPr/>
        </p:nvCxnSpPr>
        <p:spPr>
          <a:xfrm flipH="1" flipV="1">
            <a:off x="1939636" y="2656805"/>
            <a:ext cx="7135091" cy="11361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A1EA52-6E6E-B745-6D5C-22E6EA70AC1D}"/>
              </a:ext>
            </a:extLst>
          </p:cNvPr>
          <p:cNvSpPr/>
          <p:nvPr/>
        </p:nvSpPr>
        <p:spPr>
          <a:xfrm>
            <a:off x="2500745" y="3694160"/>
            <a:ext cx="5382491" cy="19584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1419F9B-FEC9-D707-45AA-772804A134C5}"/>
              </a:ext>
            </a:extLst>
          </p:cNvPr>
          <p:cNvCxnSpPr>
            <a:cxnSpLocks/>
          </p:cNvCxnSpPr>
          <p:nvPr/>
        </p:nvCxnSpPr>
        <p:spPr>
          <a:xfrm flipH="1" flipV="1">
            <a:off x="7883236" y="4516547"/>
            <a:ext cx="1191491" cy="98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8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8C7A2D5-F3AC-E520-8BA8-45AED556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" y="199208"/>
            <a:ext cx="8239876" cy="5846618"/>
          </a:xfrm>
          <a:prstGeom prst="rect">
            <a:avLst/>
          </a:prstGeom>
          <a:ln w="9525"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ED0A351-3531-262F-1828-418D14F43E7D}"/>
              </a:ext>
            </a:extLst>
          </p:cNvPr>
          <p:cNvSpPr txBox="1"/>
          <p:nvPr/>
        </p:nvSpPr>
        <p:spPr>
          <a:xfrm>
            <a:off x="8963891" y="1094508"/>
            <a:ext cx="2937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Prévisualisation de la carte de notre restaurant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On commence par mettre les différents plats qui constitue notre carte </a:t>
            </a:r>
          </a:p>
          <a:p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96E9FBE-8BA5-7CEA-85E2-DC0005E88C70}"/>
              </a:ext>
            </a:extLst>
          </p:cNvPr>
          <p:cNvCxnSpPr/>
          <p:nvPr/>
        </p:nvCxnSpPr>
        <p:spPr>
          <a:xfrm flipH="1">
            <a:off x="8174182" y="1260764"/>
            <a:ext cx="914400" cy="1385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F8542BD-5314-F745-FF18-C88723D3E451}"/>
              </a:ext>
            </a:extLst>
          </p:cNvPr>
          <p:cNvSpPr/>
          <p:nvPr/>
        </p:nvSpPr>
        <p:spPr>
          <a:xfrm>
            <a:off x="5708072" y="1094508"/>
            <a:ext cx="2452255" cy="381000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38100">
            <a:contourClr>
              <a:srgbClr val="FF0000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B891288-F08A-C9CC-7270-A04D32FF4FE9}"/>
              </a:ext>
            </a:extLst>
          </p:cNvPr>
          <p:cNvCxnSpPr/>
          <p:nvPr/>
        </p:nvCxnSpPr>
        <p:spPr>
          <a:xfrm flipH="1">
            <a:off x="4641273" y="2078182"/>
            <a:ext cx="4461164" cy="276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3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3DCE708-F62B-1AB7-4B6C-E28FF589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9" y="199268"/>
            <a:ext cx="8286817" cy="58637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27CB979-49EE-A977-AA68-39ABE050DC3B}"/>
              </a:ext>
            </a:extLst>
          </p:cNvPr>
          <p:cNvSpPr txBox="1"/>
          <p:nvPr/>
        </p:nvSpPr>
        <p:spPr>
          <a:xfrm>
            <a:off x="9274629" y="1509485"/>
            <a:ext cx="24093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de plat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mise 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En cliquant sur l’encadré plats ouverture d’un pop up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F65CD89-72AC-3DF8-D03E-F845A70468F4}"/>
              </a:ext>
            </a:extLst>
          </p:cNvPr>
          <p:cNvCxnSpPr/>
          <p:nvPr/>
        </p:nvCxnSpPr>
        <p:spPr>
          <a:xfrm flipH="1">
            <a:off x="3397183" y="1683657"/>
            <a:ext cx="6008074" cy="5950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9A4F8FE-A101-7101-DE14-48D3D57DCFDD}"/>
              </a:ext>
            </a:extLst>
          </p:cNvPr>
          <p:cNvCxnSpPr/>
          <p:nvPr/>
        </p:nvCxnSpPr>
        <p:spPr>
          <a:xfrm flipH="1" flipV="1">
            <a:off x="6473371" y="2104571"/>
            <a:ext cx="2931886" cy="1306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68A1C8-DC01-DF90-EC0F-06A80EFEECA1}"/>
              </a:ext>
            </a:extLst>
          </p:cNvPr>
          <p:cNvCxnSpPr/>
          <p:nvPr/>
        </p:nvCxnSpPr>
        <p:spPr>
          <a:xfrm flipH="1" flipV="1">
            <a:off x="4572000" y="2641600"/>
            <a:ext cx="4833257" cy="4209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B52979-F465-8A22-F657-CA12171CD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17714"/>
            <a:ext cx="7823951" cy="613228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9954BF-D5F3-C2B6-593A-B11E36711A5B}"/>
              </a:ext>
            </a:extLst>
          </p:cNvPr>
          <p:cNvSpPr txBox="1"/>
          <p:nvPr/>
        </p:nvSpPr>
        <p:spPr>
          <a:xfrm>
            <a:off x="8708571" y="331084"/>
            <a:ext cx="3192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Ouverture du pop 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Ce pop up permets d’ajouter une photo, description et prix au plat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Possibilités d’ajouter des plats supplémentaires en bas du popup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B8F8FD2-D31B-22DF-BF1B-0936DF348037}"/>
              </a:ext>
            </a:extLst>
          </p:cNvPr>
          <p:cNvCxnSpPr>
            <a:cxnSpLocks/>
          </p:cNvCxnSpPr>
          <p:nvPr/>
        </p:nvCxnSpPr>
        <p:spPr>
          <a:xfrm flipH="1">
            <a:off x="5239657" y="508000"/>
            <a:ext cx="3585029" cy="9144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6034C7-03D8-28DA-E1FE-2C5B2938B4F1}"/>
              </a:ext>
            </a:extLst>
          </p:cNvPr>
          <p:cNvSpPr/>
          <p:nvPr/>
        </p:nvSpPr>
        <p:spPr>
          <a:xfrm>
            <a:off x="1233714" y="957943"/>
            <a:ext cx="4020457" cy="4527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8F98-8061-8777-95B1-CC840BD9440B}"/>
              </a:ext>
            </a:extLst>
          </p:cNvPr>
          <p:cNvSpPr/>
          <p:nvPr/>
        </p:nvSpPr>
        <p:spPr>
          <a:xfrm>
            <a:off x="1988457" y="1625600"/>
            <a:ext cx="2612572" cy="25254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3E91BEE-CE84-023C-746A-7E72DB2FB774}"/>
              </a:ext>
            </a:extLst>
          </p:cNvPr>
          <p:cNvCxnSpPr/>
          <p:nvPr/>
        </p:nvCxnSpPr>
        <p:spPr>
          <a:xfrm flipH="1">
            <a:off x="4601029" y="1059543"/>
            <a:ext cx="4223657" cy="10740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92EF5512-353E-2B68-0B07-753DAED50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4009204"/>
            <a:ext cx="3477110" cy="6954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76A4AA-0AA0-70D6-E4CC-C36DBEA9C178}"/>
              </a:ext>
            </a:extLst>
          </p:cNvPr>
          <p:cNvSpPr/>
          <p:nvPr/>
        </p:nvSpPr>
        <p:spPr>
          <a:xfrm>
            <a:off x="8464988" y="4009204"/>
            <a:ext cx="3532910" cy="715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EC435E8-E802-F64F-27DD-320B1E5689E1}"/>
              </a:ext>
            </a:extLst>
          </p:cNvPr>
          <p:cNvCxnSpPr/>
          <p:nvPr/>
        </p:nvCxnSpPr>
        <p:spPr>
          <a:xfrm>
            <a:off x="8824686" y="2133600"/>
            <a:ext cx="551543" cy="18756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23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155A853-E1EE-D775-5BAE-31BFC269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04800"/>
            <a:ext cx="7464551" cy="54717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D0D9EC-6521-DFB7-5EB0-1D8D79509FC3}"/>
              </a:ext>
            </a:extLst>
          </p:cNvPr>
          <p:cNvSpPr txBox="1"/>
          <p:nvPr/>
        </p:nvSpPr>
        <p:spPr>
          <a:xfrm>
            <a:off x="8476342" y="2384858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Exemple de l’ajout d’un plat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77DF67-9001-3538-3FC5-98CE2B4E8862}"/>
              </a:ext>
            </a:extLst>
          </p:cNvPr>
          <p:cNvSpPr/>
          <p:nvPr/>
        </p:nvSpPr>
        <p:spPr>
          <a:xfrm>
            <a:off x="1103086" y="957943"/>
            <a:ext cx="3686628" cy="40930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78B328C-2AFF-001B-23BB-47DA960FA141}"/>
              </a:ext>
            </a:extLst>
          </p:cNvPr>
          <p:cNvCxnSpPr>
            <a:cxnSpLocks/>
          </p:cNvCxnSpPr>
          <p:nvPr/>
        </p:nvCxnSpPr>
        <p:spPr>
          <a:xfrm flipH="1">
            <a:off x="4789714" y="2554514"/>
            <a:ext cx="3813958" cy="1996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03E31FE-6953-B381-AFA2-2C31DA5A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275772"/>
            <a:ext cx="7609930" cy="541582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52AF656-8FBD-BC4D-6BC3-EDB502F25F58}"/>
              </a:ext>
            </a:extLst>
          </p:cNvPr>
          <p:cNvSpPr txBox="1"/>
          <p:nvPr/>
        </p:nvSpPr>
        <p:spPr>
          <a:xfrm>
            <a:off x="8603672" y="322057"/>
            <a:ext cx="3297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Quand tout les plats sont affichés on passe à la mise en page de la carte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Le résultats s’affiche en direct sur l’exemple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8BC7B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8BC7B1"/>
                </a:solidFill>
              </a:rPr>
              <a:t>Choisissez la couleur pour votre texte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26A56-76B8-1F6B-04DF-521266F65AEB}"/>
              </a:ext>
            </a:extLst>
          </p:cNvPr>
          <p:cNvSpPr/>
          <p:nvPr/>
        </p:nvSpPr>
        <p:spPr>
          <a:xfrm>
            <a:off x="2423886" y="1698171"/>
            <a:ext cx="2307771" cy="2656115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3230AC-8E81-5ADB-FDE2-E693A2909424}"/>
              </a:ext>
            </a:extLst>
          </p:cNvPr>
          <p:cNvSpPr/>
          <p:nvPr/>
        </p:nvSpPr>
        <p:spPr>
          <a:xfrm>
            <a:off x="2423886" y="1698171"/>
            <a:ext cx="2307771" cy="265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F2CFC52-4986-AFC3-85D8-FB27250FABEC}"/>
              </a:ext>
            </a:extLst>
          </p:cNvPr>
          <p:cNvCxnSpPr/>
          <p:nvPr/>
        </p:nvCxnSpPr>
        <p:spPr>
          <a:xfrm flipH="1">
            <a:off x="4731657" y="478971"/>
            <a:ext cx="3991429" cy="15965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77F74F-2A81-B02D-63DC-8DFDF6B9C5F6}"/>
              </a:ext>
            </a:extLst>
          </p:cNvPr>
          <p:cNvCxnSpPr/>
          <p:nvPr/>
        </p:nvCxnSpPr>
        <p:spPr>
          <a:xfrm flipH="1">
            <a:off x="7678057" y="1582057"/>
            <a:ext cx="1045029" cy="1161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D76DCE-ED85-39BF-92BC-72C7E7705E4B}"/>
              </a:ext>
            </a:extLst>
          </p:cNvPr>
          <p:cNvSpPr/>
          <p:nvPr/>
        </p:nvSpPr>
        <p:spPr>
          <a:xfrm>
            <a:off x="5434454" y="1151888"/>
            <a:ext cx="2307771" cy="34346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E737D43-9C50-55E6-5A6E-C2AA3D86C55B}"/>
              </a:ext>
            </a:extLst>
          </p:cNvPr>
          <p:cNvCxnSpPr/>
          <p:nvPr/>
        </p:nvCxnSpPr>
        <p:spPr>
          <a:xfrm flipH="1">
            <a:off x="3135086" y="2423886"/>
            <a:ext cx="5588000" cy="10051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592EE-B209-0CB5-4C84-5A8F05A0C99B}"/>
              </a:ext>
            </a:extLst>
          </p:cNvPr>
          <p:cNvSpPr txBox="1"/>
          <p:nvPr/>
        </p:nvSpPr>
        <p:spPr>
          <a:xfrm>
            <a:off x="8620827" y="662565"/>
            <a:ext cx="3280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BC7B1"/>
                </a:solidFill>
              </a:rPr>
              <a:t>Une fois que la réalisation est terminé, il ne nous reste plus qu’a l’exportez en PDF pour notre restaurant ou le diffuser sur les différentes plateformes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4F2E5B-382E-8F55-0C76-F9DC1108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9" y="217024"/>
            <a:ext cx="7907868" cy="56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2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8009D6C-16A1-D7B0-0853-9098E8B0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672" y="5485101"/>
            <a:ext cx="3297383" cy="11558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592EE-B209-0CB5-4C84-5A8F05A0C99B}"/>
              </a:ext>
            </a:extLst>
          </p:cNvPr>
          <p:cNvSpPr txBox="1"/>
          <p:nvPr/>
        </p:nvSpPr>
        <p:spPr>
          <a:xfrm>
            <a:off x="8620827" y="662565"/>
            <a:ext cx="328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8BC7B1"/>
                </a:solidFill>
              </a:rPr>
              <a:t>Vous pouvez retrouvez toute vos cartes dans l’onglet mes menus pour les récupérer, modifier ou supprimer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6D077E-5A17-1D50-4AD0-A7AC15B3B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4" y="217023"/>
            <a:ext cx="8021713" cy="5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507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225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papi real</dc:creator>
  <cp:lastModifiedBy>papi</cp:lastModifiedBy>
  <cp:revision>3</cp:revision>
  <dcterms:created xsi:type="dcterms:W3CDTF">2023-10-10T12:52:11Z</dcterms:created>
  <dcterms:modified xsi:type="dcterms:W3CDTF">2023-11-04T18:09:21Z</dcterms:modified>
</cp:coreProperties>
</file>