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D6603-6ECF-591F-71D9-84A83566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C8F302-D257-F3DE-8A3B-C3E6D8CA8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CC406C-8478-ABD7-0734-BCBE37C7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CA5D5-8F58-79E6-C48B-C513C23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8A15D-4B9F-99F0-BE51-C5E69CEF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8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ED0E5-D785-C79C-FF7A-E0CE1E50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A72D6-5DC6-A68F-60E1-ECA99242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1A3BB-827F-A123-9FFF-427CDD39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AD611-E5DE-2C10-A929-0E38EFD6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B983D-4DA7-C4B3-5EEB-0D7C422B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83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319A5A-1F80-5EF1-BDC6-9AFF833B7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1F0DDC-FDF8-EBB6-21AB-5CDC00C62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22CC-3B5F-0B39-1E05-33B564C4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7913F-76CB-3802-3696-AA123596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2C6E1-9BB0-CADF-C3AF-71039FF4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0F363-D394-336A-5D6C-C9C3A094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CE309-3CCC-E36A-60C1-3E89105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5AABF-67AF-0276-35F3-B8BB4737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6E3A4-51A7-071C-74A0-34769654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38DA6-F599-88DA-5751-8313CF7A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A16D7-F947-5148-5707-A86D2327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10456-7B5E-B37C-229F-56FAC71C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A428D-EA5D-833C-9C5D-E6A47E45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5493B-3B16-8995-07D9-213F3501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2D5EF-48EC-D633-6982-0A65598C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0381E-3F4D-B8A3-EEE9-66B135CD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B928A-9C6E-99C9-4769-33C6F5704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158873-9964-9A2C-12B7-5C0DCDC3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94B51C-15DF-0A37-1866-F3FCB100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BDB1D5-D9D9-6885-8E5D-A50EFF8F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3DFE4-DDB5-90A8-9B71-2FB3A691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3FE5C-13DE-DFE8-10FA-51CBEC9D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1E8D6-48B1-339C-8060-68EF2A44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B8C4FF-BA65-282A-922F-08BCCCFDE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8220C9-F7A2-E28B-06DD-6C8F4190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B441CF-8100-A6E3-9C5B-7FC16BC93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237E4-F0A2-4A24-10DB-27E56905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84B41-0C4C-4A31-CF3C-FFF9623A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6FB975-D43B-1494-C3A5-520A1744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5482C-BD3A-4B17-CCE5-8F9D5BA5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1445A-5A80-7BC4-4EDA-B3C920A8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70567D-B750-30B9-C895-F5FCDB8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9AFFF4-5C80-D193-9B0B-DC5928C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72C7AC-1D96-0B16-6435-8F497C73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205E47-8B94-AAB3-D9D0-98AF0B62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00F82-17D3-2D0C-4504-82A838E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2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265F2-3B62-3623-1EF3-DBEFBEFB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6170B-22EA-524E-C352-EDA120BB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CD97E8-F46D-EFE0-95B1-FE15DC168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5875C-1011-1C3A-CE17-6C339A1F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C8288-8EE0-6C64-1169-1991D18A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9A027-4C49-26BB-75D6-F52281E2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5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2053F-E604-6524-3A27-F5FB5E08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BB3A3-55B5-8905-511F-11CC235A5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CD8D55-4FAA-9DDB-7FFE-68ECAACD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A64FF-64D4-445A-081F-64D2B6D2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6AF94-97FD-2EEC-56D6-26A74FB0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898C3E-D949-25A6-376C-D5805FE0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7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19DD0E-E882-CDF9-DC6D-AC4BD4C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974B06-255D-B888-3A11-3AD4A628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3DF1EC-434D-19DD-F7AD-0F7F90C2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6CEE9-796B-49DE-9C9E-ADA2D50E74E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D6315-E843-4D96-5D5F-4F9B75F6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8F1C9C-9DDA-0E58-A704-B4313FB0B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30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860983C-F903-ED9D-0B3F-188CFAA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2E233A2-0727-3855-9B44-6D9379EE187B}"/>
              </a:ext>
            </a:extLst>
          </p:cNvPr>
          <p:cNvSpPr txBox="1"/>
          <p:nvPr/>
        </p:nvSpPr>
        <p:spPr>
          <a:xfrm>
            <a:off x="3200400" y="7366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Veille sur les différents Framework React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69458-DB1E-9CCA-8746-FA9B41F39AA1}"/>
              </a:ext>
            </a:extLst>
          </p:cNvPr>
          <p:cNvSpPr txBox="1"/>
          <p:nvPr/>
        </p:nvSpPr>
        <p:spPr>
          <a:xfrm>
            <a:off x="2362200" y="23368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React Modal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638BBF-C514-E69E-3488-8FE4F60D702F}"/>
              </a:ext>
            </a:extLst>
          </p:cNvPr>
          <p:cNvSpPr txBox="1"/>
          <p:nvPr/>
        </p:nvSpPr>
        <p:spPr>
          <a:xfrm>
            <a:off x="2362200" y="2787685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React PDF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65F39D-636A-9C2D-D568-F78BD2CF1AE0}"/>
              </a:ext>
            </a:extLst>
          </p:cNvPr>
          <p:cNvSpPr txBox="1"/>
          <p:nvPr/>
        </p:nvSpPr>
        <p:spPr>
          <a:xfrm>
            <a:off x="2362200" y="323857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React To </a:t>
            </a:r>
            <a:r>
              <a:rPr lang="fr-FR" dirty="0" err="1"/>
              <a:t>Print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FAE76A-FAB4-BB68-31A8-3011462B93D1}"/>
              </a:ext>
            </a:extLst>
          </p:cNvPr>
          <p:cNvSpPr txBox="1"/>
          <p:nvPr/>
        </p:nvSpPr>
        <p:spPr>
          <a:xfrm>
            <a:off x="2362200" y="366000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API Instagram</a:t>
            </a:r>
          </a:p>
        </p:txBody>
      </p:sp>
    </p:spTree>
    <p:extLst>
      <p:ext uri="{BB962C8B-B14F-4D97-AF65-F5344CB8AC3E}">
        <p14:creationId xmlns:p14="http://schemas.microsoft.com/office/powerpoint/2010/main" val="40024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860983C-F903-ED9D-0B3F-188CFAA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860983C-F903-ED9D-0B3F-188CFAA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860983C-F903-ED9D-0B3F-188CFAA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860983C-F903-ED9D-0B3F-188CFAA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12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papi</dc:creator>
  <cp:lastModifiedBy>papi real</cp:lastModifiedBy>
  <cp:revision>3</cp:revision>
  <dcterms:created xsi:type="dcterms:W3CDTF">2023-11-04T16:20:18Z</dcterms:created>
  <dcterms:modified xsi:type="dcterms:W3CDTF">2023-11-05T11:00:05Z</dcterms:modified>
</cp:coreProperties>
</file>