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i real" initials="pr" lastIdx="1" clrIdx="0">
    <p:extLst>
      <p:ext uri="{19B8F6BF-5375-455C-9EA6-DF929625EA0E}">
        <p15:presenceInfo xmlns:p15="http://schemas.microsoft.com/office/powerpoint/2012/main" userId="f7d9994ea4ed6d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editor/extension-marketplace" TargetMode="External"/><Relationship Id="rId3" Type="http://schemas.openxmlformats.org/officeDocument/2006/relationships/hyperlink" Target="http://react.dev/" TargetMode="External"/><Relationship Id="rId7" Type="http://schemas.openxmlformats.org/officeDocument/2006/relationships/hyperlink" Target="https://developers.facebook.com/docs/instagram-api/guides/content-publishing/?locale=fr_FR" TargetMode="External"/><Relationship Id="rId2" Type="http://schemas.openxmlformats.org/officeDocument/2006/relationships/hyperlink" Target="http://openclassroom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docs.deliveroo.com/docs" TargetMode="External"/><Relationship Id="rId5" Type="http://schemas.openxmlformats.org/officeDocument/2006/relationships/hyperlink" Target="http://sass-lang.com/" TargetMode="External"/><Relationship Id="rId10" Type="http://schemas.openxmlformats.org/officeDocument/2006/relationships/hyperlink" Target="https://www.bezkoder.com/" TargetMode="External"/><Relationship Id="rId4" Type="http://schemas.openxmlformats.org/officeDocument/2006/relationships/hyperlink" Target="http://npmjs.com/" TargetMode="External"/><Relationship Id="rId9" Type="http://schemas.openxmlformats.org/officeDocument/2006/relationships/hyperlink" Target="http://dev.t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verbreukjordan/projet-7-verbreuk-jordan-veille-nw6ejgeabj2t8fa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s://fr.react.dev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F9DDCB"/>
            </a:gs>
            <a:gs pos="6800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4AAC8-3E4F-5C80-D08B-5A5EC190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8026651" cy="844618"/>
          </a:xfrm>
        </p:spPr>
        <p:txBody>
          <a:bodyPr/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veille technologique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9C9BDB-6080-12A9-B4D2-A55ADE4B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948718"/>
            <a:ext cx="6400800" cy="194733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MENU MAKER by</a:t>
            </a:r>
          </a:p>
          <a:p>
            <a:r>
              <a:rPr lang="fr-FR" sz="7200" dirty="0">
                <a:solidFill>
                  <a:schemeClr val="bg1"/>
                </a:solidFill>
              </a:rPr>
              <a:t>Qwenta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E52006-6F76-E4A0-EBD3-FEA42BE02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4" t="5052" r="7780" b="11235"/>
          <a:stretch/>
        </p:blipFill>
        <p:spPr>
          <a:xfrm>
            <a:off x="4712610" y="2780451"/>
            <a:ext cx="1794066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ECD9771-6B80-98AC-CE17-AF5960648E0E}"/>
              </a:ext>
            </a:extLst>
          </p:cNvPr>
          <p:cNvSpPr txBox="1"/>
          <p:nvPr/>
        </p:nvSpPr>
        <p:spPr>
          <a:xfrm>
            <a:off x="4370136" y="145351"/>
            <a:ext cx="3448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Source de la veille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BC8972-A758-68D0-D5BF-19B1D2370F39}"/>
              </a:ext>
            </a:extLst>
          </p:cNvPr>
          <p:cNvSpPr txBox="1"/>
          <p:nvPr/>
        </p:nvSpPr>
        <p:spPr>
          <a:xfrm>
            <a:off x="1359016" y="1333850"/>
            <a:ext cx="262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4">
                    <a:lumMod val="75000"/>
                  </a:schemeClr>
                </a:solidFill>
              </a:rPr>
              <a:t>Cours : </a:t>
            </a:r>
          </a:p>
          <a:p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Openclassrooms.com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60C667-8D72-3D44-3B1A-BB78A718F03D}"/>
              </a:ext>
            </a:extLst>
          </p:cNvPr>
          <p:cNvSpPr txBox="1"/>
          <p:nvPr/>
        </p:nvSpPr>
        <p:spPr>
          <a:xfrm>
            <a:off x="1359016" y="3429000"/>
            <a:ext cx="22878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4">
                    <a:lumMod val="75000"/>
                  </a:schemeClr>
                </a:solidFill>
              </a:rPr>
              <a:t>Documentation : </a:t>
            </a:r>
          </a:p>
          <a:p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React.dev 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Npmjs.com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Sass-lang.com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6"/>
              </a:rPr>
              <a:t>Deliveroo API Doc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7"/>
              </a:rPr>
              <a:t>Facebook API Doc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8"/>
              </a:rPr>
              <a:t>Visualstudio.com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9"/>
              </a:rPr>
              <a:t>Dev.to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10"/>
              </a:rPr>
              <a:t>Bezkoder.com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F9DDCB"/>
            </a:gs>
            <a:gs pos="6800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B906F11-BE34-C6B9-043D-AD135CF75A90}"/>
              </a:ext>
            </a:extLst>
          </p:cNvPr>
          <p:cNvSpPr txBox="1"/>
          <p:nvPr/>
        </p:nvSpPr>
        <p:spPr>
          <a:xfrm>
            <a:off x="4967769" y="23604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AD1DF3-02AB-9651-5357-D954AC0FC453}"/>
              </a:ext>
            </a:extLst>
          </p:cNvPr>
          <p:cNvSpPr txBox="1"/>
          <p:nvPr/>
        </p:nvSpPr>
        <p:spPr>
          <a:xfrm>
            <a:off x="1636293" y="1590773"/>
            <a:ext cx="26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Présentation de l’outil de veille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C92C7E-BCC1-F5EF-98C3-87603708DE40}"/>
              </a:ext>
            </a:extLst>
          </p:cNvPr>
          <p:cNvSpPr txBox="1"/>
          <p:nvPr/>
        </p:nvSpPr>
        <p:spPr>
          <a:xfrm>
            <a:off x="6452031" y="1590773"/>
            <a:ext cx="26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Présentation de la veille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3B25DE-4D2F-36D3-3402-32C2ADB361A0}"/>
              </a:ext>
            </a:extLst>
          </p:cNvPr>
          <p:cNvSpPr txBox="1"/>
          <p:nvPr/>
        </p:nvSpPr>
        <p:spPr>
          <a:xfrm>
            <a:off x="6452030" y="2623608"/>
            <a:ext cx="2656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Backend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3" action="ppaction://hlinksldjump"/>
              </a:rPr>
              <a:t>Composant React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4" action="ppaction://hlinksldjump"/>
              </a:rPr>
              <a:t>Extension VS Code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3C64BB-A344-ECC9-4C9C-3C98D6336D4D}"/>
              </a:ext>
            </a:extLst>
          </p:cNvPr>
          <p:cNvSpPr txBox="1"/>
          <p:nvPr/>
        </p:nvSpPr>
        <p:spPr>
          <a:xfrm>
            <a:off x="1636293" y="2623608"/>
            <a:ext cx="2656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5" action="ppaction://hlinksldjump"/>
              </a:rPr>
              <a:t>Présentation de l’outil de veille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6" action="ppaction://hlinksldjump"/>
              </a:rPr>
              <a:t>Présentation d’une rubrique / article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7" action="ppaction://hlinksldjump"/>
              </a:rPr>
              <a:t>Ajouter des articles et rubriques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940626-033C-8C47-AA25-2F0E1E0B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7" y="1372389"/>
            <a:ext cx="7379824" cy="525474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de l’outil de veille 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519CA382-90B3-BBBB-1221-39466D8DE5C0}"/>
              </a:ext>
            </a:extLst>
          </p:cNvPr>
          <p:cNvSpPr/>
          <p:nvPr/>
        </p:nvSpPr>
        <p:spPr>
          <a:xfrm rot="16200000">
            <a:off x="3742029" y="-2317523"/>
            <a:ext cx="523219" cy="7379823"/>
          </a:xfrm>
          <a:prstGeom prst="rightBrace">
            <a:avLst/>
          </a:prstGeom>
          <a:ln w="190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C7B5F9-35C4-64EE-6FED-0599B20DBC0C}"/>
              </a:ext>
            </a:extLst>
          </p:cNvPr>
          <p:cNvSpPr txBox="1"/>
          <p:nvPr/>
        </p:nvSpPr>
        <p:spPr>
          <a:xfrm>
            <a:off x="2593446" y="741446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Ensemble des thématiques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B6D3E-F925-09D9-77AB-B215F7CD7C09}"/>
              </a:ext>
            </a:extLst>
          </p:cNvPr>
          <p:cNvSpPr txBox="1"/>
          <p:nvPr/>
        </p:nvSpPr>
        <p:spPr>
          <a:xfrm>
            <a:off x="8588462" y="2278633"/>
            <a:ext cx="2116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Lien vers </a:t>
            </a:r>
            <a:r>
              <a:rPr lang="fr-FR" dirty="0" err="1">
                <a:solidFill>
                  <a:srgbClr val="FF0000"/>
                </a:solidFill>
              </a:rPr>
              <a:t>Padlet</a:t>
            </a:r>
            <a:r>
              <a:rPr lang="fr-FR" dirty="0">
                <a:solidFill>
                  <a:srgbClr val="FF0000"/>
                </a:solidFill>
              </a:rPr>
              <a:t> : </a:t>
            </a:r>
          </a:p>
          <a:p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  <a:hlinkClick r:id="rId3"/>
              </a:rPr>
              <a:t>Ctrl + clic ici !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d’une rubrique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E712F9-7E54-9941-2E0A-AB50FA06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17" y="1020353"/>
            <a:ext cx="1751564" cy="545703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C0DAC2B-6EAE-A954-FA60-3B977686B36E}"/>
              </a:ext>
            </a:extLst>
          </p:cNvPr>
          <p:cNvCxnSpPr/>
          <p:nvPr/>
        </p:nvCxnSpPr>
        <p:spPr>
          <a:xfrm flipH="1">
            <a:off x="3380763" y="136740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FE6E7E9-A9D5-1C07-306C-5B7F2DF81DE8}"/>
              </a:ext>
            </a:extLst>
          </p:cNvPr>
          <p:cNvSpPr txBox="1"/>
          <p:nvPr/>
        </p:nvSpPr>
        <p:spPr>
          <a:xfrm>
            <a:off x="1204892" y="123726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Titre de la rubrique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5B60023-C2E8-298F-00E8-15F1ADF1F294}"/>
              </a:ext>
            </a:extLst>
          </p:cNvPr>
          <p:cNvCxnSpPr/>
          <p:nvPr/>
        </p:nvCxnSpPr>
        <p:spPr>
          <a:xfrm flipH="1">
            <a:off x="3083292" y="310532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3AC5CC00-3910-6DBB-B421-70EB3DFD99DA}"/>
              </a:ext>
            </a:extLst>
          </p:cNvPr>
          <p:cNvSpPr/>
          <p:nvPr/>
        </p:nvSpPr>
        <p:spPr>
          <a:xfrm>
            <a:off x="4941116" y="1886968"/>
            <a:ext cx="279101" cy="242497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99AF82-F611-C47D-0CF8-B7F9DD89C776}"/>
              </a:ext>
            </a:extLst>
          </p:cNvPr>
          <p:cNvSpPr txBox="1"/>
          <p:nvPr/>
        </p:nvSpPr>
        <p:spPr>
          <a:xfrm>
            <a:off x="2186893" y="302971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Article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CD3A043-8807-816F-6886-50E3927E73F6}"/>
              </a:ext>
            </a:extLst>
          </p:cNvPr>
          <p:cNvCxnSpPr/>
          <p:nvPr/>
        </p:nvCxnSpPr>
        <p:spPr>
          <a:xfrm flipH="1">
            <a:off x="3424708" y="205404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23C24-419C-BA93-6D59-3D10F0C7C102}"/>
              </a:ext>
            </a:extLst>
          </p:cNvPr>
          <p:cNvSpPr txBox="1"/>
          <p:nvPr/>
        </p:nvSpPr>
        <p:spPr>
          <a:xfrm>
            <a:off x="1391641" y="197843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Titre de l’article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BDD0C1F-0F38-0C68-E032-C365F26AF27A}"/>
              </a:ext>
            </a:extLst>
          </p:cNvPr>
          <p:cNvCxnSpPr/>
          <p:nvPr/>
        </p:nvCxnSpPr>
        <p:spPr>
          <a:xfrm flipH="1">
            <a:off x="3424708" y="4047550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66B00DE-3A75-73DC-2447-AC3C421D0451}"/>
              </a:ext>
            </a:extLst>
          </p:cNvPr>
          <p:cNvSpPr txBox="1"/>
          <p:nvPr/>
        </p:nvSpPr>
        <p:spPr>
          <a:xfrm>
            <a:off x="93852" y="3748872"/>
            <a:ext cx="343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Vote qui permettra de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faire remonter les articles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plus importantes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DBAAB4-96C2-2F17-24AB-04796494FA2D}"/>
              </a:ext>
            </a:extLst>
          </p:cNvPr>
          <p:cNvCxnSpPr>
            <a:cxnSpLocks/>
          </p:cNvCxnSpPr>
          <p:nvPr/>
        </p:nvCxnSpPr>
        <p:spPr>
          <a:xfrm flipH="1">
            <a:off x="3693857" y="4245731"/>
            <a:ext cx="1738085" cy="898335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92B647F-A0C4-3EB4-7B1B-9D175C87C068}"/>
              </a:ext>
            </a:extLst>
          </p:cNvPr>
          <p:cNvSpPr txBox="1"/>
          <p:nvPr/>
        </p:nvSpPr>
        <p:spPr>
          <a:xfrm>
            <a:off x="1982784" y="5087462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Poster un commentaire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75DD70-334C-6F17-654A-8197E24C5CD0}"/>
              </a:ext>
            </a:extLst>
          </p:cNvPr>
          <p:cNvCxnSpPr>
            <a:cxnSpLocks/>
          </p:cNvCxnSpPr>
          <p:nvPr/>
        </p:nvCxnSpPr>
        <p:spPr>
          <a:xfrm>
            <a:off x="6762200" y="3998246"/>
            <a:ext cx="1266064" cy="891280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F046DE5-E2D7-0823-DF97-0CAC5CEE8DC5}"/>
              </a:ext>
            </a:extLst>
          </p:cNvPr>
          <p:cNvSpPr txBox="1"/>
          <p:nvPr/>
        </p:nvSpPr>
        <p:spPr>
          <a:xfrm>
            <a:off x="7613195" y="48866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Afficher les commentaires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D9A4599-AC6A-6B54-F4F7-407A9D68F14E}"/>
              </a:ext>
            </a:extLst>
          </p:cNvPr>
          <p:cNvCxnSpPr>
            <a:cxnSpLocks/>
          </p:cNvCxnSpPr>
          <p:nvPr/>
        </p:nvCxnSpPr>
        <p:spPr>
          <a:xfrm flipV="1">
            <a:off x="6095999" y="1606600"/>
            <a:ext cx="1932265" cy="56334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C6D444C-7025-1C99-FE03-8829AEED7995}"/>
              </a:ext>
            </a:extLst>
          </p:cNvPr>
          <p:cNvSpPr txBox="1"/>
          <p:nvPr/>
        </p:nvSpPr>
        <p:spPr>
          <a:xfrm>
            <a:off x="8073536" y="142193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Ajouter des articles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F87964B-B6A5-89D6-BC2F-BCEC11BAE03E}"/>
              </a:ext>
            </a:extLst>
          </p:cNvPr>
          <p:cNvCxnSpPr>
            <a:cxnSpLocks/>
          </p:cNvCxnSpPr>
          <p:nvPr/>
        </p:nvCxnSpPr>
        <p:spPr>
          <a:xfrm flipV="1">
            <a:off x="6879431" y="2575185"/>
            <a:ext cx="1938042" cy="84501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3F07E6C-0743-AD38-27DE-2FCAD6555174}"/>
              </a:ext>
            </a:extLst>
          </p:cNvPr>
          <p:cNvSpPr txBox="1"/>
          <p:nvPr/>
        </p:nvSpPr>
        <p:spPr>
          <a:xfrm>
            <a:off x="8817473" y="23477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déroulant</a:t>
            </a:r>
          </a:p>
        </p:txBody>
      </p:sp>
    </p:spTree>
    <p:extLst>
      <p:ext uri="{BB962C8B-B14F-4D97-AF65-F5344CB8AC3E}">
        <p14:creationId xmlns:p14="http://schemas.microsoft.com/office/powerpoint/2010/main" val="16958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Ajouter des articles et rubriques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87A86-37CE-A416-ADB2-5784D7B5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81" y="2053435"/>
            <a:ext cx="1903147" cy="7824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307EDE3-2EC9-A704-9F3E-E2095D2BF344}"/>
              </a:ext>
            </a:extLst>
          </p:cNvPr>
          <p:cNvSpPr txBox="1"/>
          <p:nvPr/>
        </p:nvSpPr>
        <p:spPr>
          <a:xfrm>
            <a:off x="721453" y="8555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Ajouter un article a une rubrique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2FE8A-2B6B-21B6-92CD-F8E885F7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81" y="3586081"/>
            <a:ext cx="2255948" cy="25731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9A1D1E-8600-9D87-2F36-430CC98AC51E}"/>
              </a:ext>
            </a:extLst>
          </p:cNvPr>
          <p:cNvSpPr txBox="1"/>
          <p:nvPr/>
        </p:nvSpPr>
        <p:spPr>
          <a:xfrm>
            <a:off x="7169714" y="85554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Ajouter une rubrique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85B0A49-7BDF-D794-1AEE-162F7FFB3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4" y="2053435"/>
            <a:ext cx="3176860" cy="5165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E8FC906-D2B7-542F-DBCE-A216E74EC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57" y="3586081"/>
            <a:ext cx="1627573" cy="291582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F8CAEF-7359-7FB7-77F7-767BD14A2EFA}"/>
              </a:ext>
            </a:extLst>
          </p:cNvPr>
          <p:cNvSpPr txBox="1"/>
          <p:nvPr/>
        </p:nvSpPr>
        <p:spPr>
          <a:xfrm>
            <a:off x="182201" y="1572189"/>
            <a:ext cx="462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Cliquer sur le « + » en dessous du titre de la rubrique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94AECC-5DCE-51A0-065A-36C760A35CE0}"/>
              </a:ext>
            </a:extLst>
          </p:cNvPr>
          <p:cNvSpPr txBox="1"/>
          <p:nvPr/>
        </p:nvSpPr>
        <p:spPr>
          <a:xfrm>
            <a:off x="6095999" y="1572189"/>
            <a:ext cx="579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Cliquer sur le « Ajouter une section » à droite des autres rubriques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90BA3F-60EF-3643-F1C2-DF684DEFC7A8}"/>
              </a:ext>
            </a:extLst>
          </p:cNvPr>
          <p:cNvSpPr txBox="1"/>
          <p:nvPr/>
        </p:nvSpPr>
        <p:spPr>
          <a:xfrm>
            <a:off x="182201" y="2971052"/>
            <a:ext cx="477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Une modale s’ouvre, vous pouvez mettre lien, photo,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vidéos, fichier, </a:t>
            </a:r>
            <a:r>
              <a:rPr lang="fr-FR" sz="1400" dirty="0" err="1">
                <a:solidFill>
                  <a:srgbClr val="FF0000"/>
                </a:solidFill>
              </a:rPr>
              <a:t>etc</a:t>
            </a:r>
            <a:r>
              <a:rPr lang="fr-FR" sz="1400" dirty="0">
                <a:solidFill>
                  <a:srgbClr val="FF0000"/>
                </a:solidFill>
              </a:rPr>
              <a:t> ….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54A117-1019-EC1A-64F3-AED20D1D40A6}"/>
              </a:ext>
            </a:extLst>
          </p:cNvPr>
          <p:cNvSpPr txBox="1"/>
          <p:nvPr/>
        </p:nvSpPr>
        <p:spPr>
          <a:xfrm>
            <a:off x="6095999" y="2971052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Vous pouvez modifier la rubrique à l’aide des 3 petits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point a droite du titre de celle-ci</a:t>
            </a:r>
          </a:p>
        </p:txBody>
      </p:sp>
    </p:spTree>
    <p:extLst>
      <p:ext uri="{BB962C8B-B14F-4D97-AF65-F5344CB8AC3E}">
        <p14:creationId xmlns:p14="http://schemas.microsoft.com/office/powerpoint/2010/main" val="374183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de la veille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8E1AB5-299D-81F9-6CC2-939107EA0F09}"/>
              </a:ext>
            </a:extLst>
          </p:cNvPr>
          <p:cNvSpPr txBox="1"/>
          <p:nvPr/>
        </p:nvSpPr>
        <p:spPr>
          <a:xfrm>
            <a:off x="4715653" y="939567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La veille est centré sur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DB8C64-D493-730E-9466-CC8CD14F207C}"/>
              </a:ext>
            </a:extLst>
          </p:cNvPr>
          <p:cNvSpPr txBox="1"/>
          <p:nvPr/>
        </p:nvSpPr>
        <p:spPr>
          <a:xfrm>
            <a:off x="1610686" y="190430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Frontend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3D096B-6F40-E262-AF5E-6D1D41B6FF23}"/>
              </a:ext>
            </a:extLst>
          </p:cNvPr>
          <p:cNvSpPr txBox="1"/>
          <p:nvPr/>
        </p:nvSpPr>
        <p:spPr>
          <a:xfrm>
            <a:off x="9394768" y="19210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Backend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9B1F02-3EF6-40B9-E738-9AF7E296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77" y="3072938"/>
            <a:ext cx="767306" cy="6913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B30C4A-C1AA-7100-A6C3-644ADB2C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93" y="3072937"/>
            <a:ext cx="1189749" cy="6913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60ED67-0217-BE26-F6EF-D93B349B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670" y="3072938"/>
            <a:ext cx="1041622" cy="691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756A74-BDCF-B762-4D8A-E1A7B28D8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98" y="3072937"/>
            <a:ext cx="667238" cy="6913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8DD6516-5007-9C94-8059-7E2C0AACC814}"/>
              </a:ext>
            </a:extLst>
          </p:cNvPr>
          <p:cNvSpPr txBox="1"/>
          <p:nvPr/>
        </p:nvSpPr>
        <p:spPr>
          <a:xfrm>
            <a:off x="5502727" y="227363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API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5DAAF9F-6331-6FC9-66A6-1165408F2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764" y="2964093"/>
            <a:ext cx="3191268" cy="9298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40CAEB9-11D2-8BC5-AC44-C86BA258853B}"/>
              </a:ext>
            </a:extLst>
          </p:cNvPr>
          <p:cNvSpPr txBox="1"/>
          <p:nvPr/>
        </p:nvSpPr>
        <p:spPr>
          <a:xfrm>
            <a:off x="126642" y="3919289"/>
            <a:ext cx="197367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DébutezavecReact</a:t>
            </a:r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React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https://fr.react.dev 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React, toute la documentation nécessaire pour commencer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66A348-0CFE-AC27-3204-9BA18981B575}"/>
              </a:ext>
            </a:extLst>
          </p:cNvPr>
          <p:cNvSpPr txBox="1"/>
          <p:nvPr/>
        </p:nvSpPr>
        <p:spPr>
          <a:xfrm>
            <a:off x="2041670" y="3913712"/>
            <a:ext cx="1973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Simplifiez-vous le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avec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https://sass-lang.com/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, toute la documentation nécessaire pour commencer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0C6D05-187F-E937-0E40-C46862E13BE6}"/>
              </a:ext>
            </a:extLst>
          </p:cNvPr>
          <p:cNvSpPr txBox="1"/>
          <p:nvPr/>
        </p:nvSpPr>
        <p:spPr>
          <a:xfrm>
            <a:off x="8372677" y="3893906"/>
            <a:ext cx="2933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Passez au full stack avec Node.js, Express et MongoDB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création d’un serveur backend + base de données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https://www.mongodb.com/fr-fr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MongoDB pour tout savoir sur cette base de données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1F4B5A2-622F-1E01-E1BD-FB5B9AB1C162}"/>
              </a:ext>
            </a:extLst>
          </p:cNvPr>
          <p:cNvSpPr txBox="1"/>
          <p:nvPr/>
        </p:nvSpPr>
        <p:spPr>
          <a:xfrm>
            <a:off x="4460933" y="4148617"/>
            <a:ext cx="2933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Adoptez les API REST pour vos projets web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API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https://developers.facebook/API-INSTAGRAM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API Instagram pour publier depuis une notre site web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7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2642002" y="145351"/>
            <a:ext cx="69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Composants React pour Menu-maker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A2505D-0641-16AC-6885-3B158BC5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9" y="1691510"/>
            <a:ext cx="5862331" cy="30063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EAC9F2-10D0-5ED7-C256-74A36F574780}"/>
              </a:ext>
            </a:extLst>
          </p:cNvPr>
          <p:cNvSpPr txBox="1"/>
          <p:nvPr/>
        </p:nvSpPr>
        <p:spPr>
          <a:xfrm>
            <a:off x="5000365" y="953242"/>
            <a:ext cx="175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React-modal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4B1166-E949-62DE-E734-185A142F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77" y="2933081"/>
            <a:ext cx="5056754" cy="30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AEBBE6-6B05-C486-E714-6A637514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5" y="2061768"/>
            <a:ext cx="5297831" cy="2745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85D724-777D-E318-7C66-F5EFA3BE479E}"/>
              </a:ext>
            </a:extLst>
          </p:cNvPr>
          <p:cNvSpPr txBox="1"/>
          <p:nvPr/>
        </p:nvSpPr>
        <p:spPr>
          <a:xfrm>
            <a:off x="5194765" y="96647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React PDF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0C123F-4F03-D368-BC9D-599444D1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92" y="3229762"/>
            <a:ext cx="4299968" cy="243800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F52706E-753E-ADFF-F8D6-EC1C50E702AF}"/>
              </a:ext>
            </a:extLst>
          </p:cNvPr>
          <p:cNvSpPr txBox="1"/>
          <p:nvPr/>
        </p:nvSpPr>
        <p:spPr>
          <a:xfrm>
            <a:off x="2642002" y="145351"/>
            <a:ext cx="69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Composants React pour Menu-maker</a:t>
            </a:r>
          </a:p>
        </p:txBody>
      </p:sp>
    </p:spTree>
    <p:extLst>
      <p:ext uri="{BB962C8B-B14F-4D97-AF65-F5344CB8AC3E}">
        <p14:creationId xmlns:p14="http://schemas.microsoft.com/office/powerpoint/2010/main" val="5994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4291306" y="69850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Extension VS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C044BF-A1E7-B600-826E-CAD36513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54" y="1741283"/>
            <a:ext cx="1466850" cy="13620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472F7D-C966-F800-1587-6B3C393CAE03}"/>
              </a:ext>
            </a:extLst>
          </p:cNvPr>
          <p:cNvSpPr txBox="1"/>
          <p:nvPr/>
        </p:nvSpPr>
        <p:spPr>
          <a:xfrm>
            <a:off x="2364341" y="105701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Live Server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79B485-C845-37AA-E35C-C418145DB474}"/>
              </a:ext>
            </a:extLst>
          </p:cNvPr>
          <p:cNvSpPr txBox="1"/>
          <p:nvPr/>
        </p:nvSpPr>
        <p:spPr>
          <a:xfrm>
            <a:off x="7825622" y="1057013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Live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compiler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55B7CE3-AFD6-B6D1-D17C-6BF915B2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8" y="3953508"/>
            <a:ext cx="4530559" cy="24270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22745F-7605-379C-5FD5-3D15FEAEC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207" y="3953508"/>
            <a:ext cx="4530561" cy="242708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41D8585-1D21-CA1E-7496-FE57A87C4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89" y="1890288"/>
            <a:ext cx="1438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89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466</TotalTime>
  <Words>388</Words>
  <Application>Microsoft Office PowerPoint</Application>
  <PresentationFormat>Grand écran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Secteur</vt:lpstr>
      <vt:lpstr>veille technologique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</dc:title>
  <dc:creator>papi real</dc:creator>
  <cp:lastModifiedBy>papi real</cp:lastModifiedBy>
  <cp:revision>8</cp:revision>
  <dcterms:created xsi:type="dcterms:W3CDTF">2023-11-10T11:28:29Z</dcterms:created>
  <dcterms:modified xsi:type="dcterms:W3CDTF">2023-12-12T11:35:11Z</dcterms:modified>
</cp:coreProperties>
</file>