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70" r:id="rId5"/>
    <p:sldId id="271" r:id="rId6"/>
    <p:sldId id="266" r:id="rId7"/>
    <p:sldId id="265" r:id="rId8"/>
    <p:sldId id="263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62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Team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Zero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897" r="-18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228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Unity3D or Source SDK.  We might need school support for a Unity Pro license.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to have a 3D artist and animator</a:t>
            </a:r>
          </a:p>
          <a:p>
            <a:pPr lvl="1"/>
            <a:r>
              <a:rPr lang="en-US" dirty="0" smtClean="0"/>
              <a:t>Great learning opportunity!</a:t>
            </a:r>
          </a:p>
          <a:p>
            <a:pPr lvl="1"/>
            <a:r>
              <a:rPr lang="en-US" dirty="0" smtClean="0"/>
              <a:t>I’ll do some</a:t>
            </a:r>
          </a:p>
          <a:p>
            <a:pPr lvl="1"/>
            <a:r>
              <a:rPr lang="en-US" dirty="0" smtClean="0"/>
              <a:t>We can get models and rigs off the web</a:t>
            </a:r>
          </a:p>
          <a:p>
            <a:pPr lvl="1"/>
            <a:endParaRPr lang="en-US" dirty="0"/>
          </a:p>
          <a:p>
            <a:r>
              <a:rPr lang="en-US" dirty="0" smtClean="0"/>
              <a:t>Several programmers because the game will have lots of content and levels.</a:t>
            </a:r>
          </a:p>
          <a:p>
            <a:r>
              <a:rPr lang="en-US" dirty="0" smtClean="0"/>
              <a:t>Need a producer to herd the cats.</a:t>
            </a:r>
          </a:p>
        </p:txBody>
      </p:sp>
    </p:spTree>
    <p:extLst>
      <p:ext uri="{BB962C8B-B14F-4D97-AF65-F5344CB8AC3E}">
        <p14:creationId xmlns:p14="http://schemas.microsoft.com/office/powerpoint/2010/main" val="219450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 Summary: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Stealth Action game where you play as a ninja to assassinate enemy AI.  </a:t>
            </a:r>
          </a:p>
          <a:p>
            <a:r>
              <a:rPr lang="en-US" dirty="0" smtClean="0"/>
              <a:t>The setting takes place in Feudal Japan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61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Asian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Yes:  </a:t>
            </a:r>
          </a:p>
          <a:p>
            <a:pPr lvl="1"/>
            <a:r>
              <a:rPr lang="en-US" dirty="0" smtClean="0"/>
              <a:t>Fully genuine Japanese game</a:t>
            </a:r>
            <a:endParaRPr lang="en-US" dirty="0"/>
          </a:p>
          <a:p>
            <a:pPr lvl="1"/>
            <a:r>
              <a:rPr lang="en-US" dirty="0" smtClean="0"/>
              <a:t>3D </a:t>
            </a:r>
          </a:p>
        </p:txBody>
      </p:sp>
    </p:spTree>
    <p:extLst>
      <p:ext uri="{BB962C8B-B14F-4D97-AF65-F5344CB8AC3E}">
        <p14:creationId xmlns:p14="http://schemas.microsoft.com/office/powerpoint/2010/main" val="253669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Stealth </a:t>
            </a:r>
            <a:r>
              <a:rPr lang="en-US" dirty="0"/>
              <a:t>Game </a:t>
            </a:r>
            <a:r>
              <a:rPr lang="en-US" dirty="0" smtClean="0"/>
              <a:t>with Horror-elements </a:t>
            </a:r>
            <a:r>
              <a:rPr lang="en-US" dirty="0"/>
              <a:t>incorporated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Stealth-action game</a:t>
            </a:r>
          </a:p>
          <a:p>
            <a:pPr lvl="1"/>
            <a:r>
              <a:rPr lang="en-US" dirty="0" smtClean="0"/>
              <a:t>Influences: Ninja </a:t>
            </a:r>
            <a:r>
              <a:rPr lang="en-US" dirty="0" err="1" smtClean="0"/>
              <a:t>Gaiden</a:t>
            </a:r>
            <a:r>
              <a:rPr lang="en-US" dirty="0" smtClean="0"/>
              <a:t> Black, </a:t>
            </a:r>
            <a:r>
              <a:rPr lang="en-US" dirty="0" err="1" smtClean="0"/>
              <a:t>Shinobido</a:t>
            </a:r>
            <a:r>
              <a:rPr lang="en-US" dirty="0" smtClean="0"/>
              <a:t> Series, Metal Gear Solid Series</a:t>
            </a:r>
          </a:p>
          <a:p>
            <a:r>
              <a:rPr lang="en-US" dirty="0" smtClean="0"/>
              <a:t>Blended with a Visual-Novel Story</a:t>
            </a:r>
          </a:p>
          <a:p>
            <a:pPr lvl="1"/>
            <a:r>
              <a:rPr lang="en-US" dirty="0" err="1" smtClean="0"/>
              <a:t>Cutscenes</a:t>
            </a:r>
            <a:r>
              <a:rPr lang="en-US" dirty="0" smtClean="0"/>
              <a:t> compose of text boxes on bottom of screen and 2D digitally-drawn art</a:t>
            </a:r>
          </a:p>
          <a:p>
            <a:pPr lvl="1"/>
            <a:r>
              <a:rPr lang="en-US" dirty="0" err="1" smtClean="0"/>
              <a:t>Cutscenes</a:t>
            </a:r>
            <a:r>
              <a:rPr lang="en-US" dirty="0" smtClean="0"/>
              <a:t> of the game is played as a visual novel</a:t>
            </a:r>
          </a:p>
          <a:p>
            <a:pPr lvl="1"/>
            <a:r>
              <a:rPr lang="en-US" dirty="0" smtClean="0"/>
              <a:t>Decision making in the visual novel </a:t>
            </a:r>
            <a:r>
              <a:rPr lang="en-US" dirty="0" err="1" smtClean="0"/>
              <a:t>cutscenes</a:t>
            </a:r>
            <a:r>
              <a:rPr lang="en-US" dirty="0" smtClean="0"/>
              <a:t> affect the level branching</a:t>
            </a:r>
          </a:p>
        </p:txBody>
      </p:sp>
    </p:spTree>
    <p:extLst>
      <p:ext uri="{BB962C8B-B14F-4D97-AF65-F5344CB8AC3E}">
        <p14:creationId xmlns:p14="http://schemas.microsoft.com/office/powerpoint/2010/main" val="212632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Shinobido</a:t>
            </a:r>
            <a:r>
              <a:rPr lang="en-US" dirty="0" smtClean="0"/>
              <a:t> 2: Revenge of Zen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5586" r="-655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634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Shinobido</a:t>
            </a:r>
            <a:r>
              <a:rPr lang="en-US" dirty="0" smtClean="0"/>
              <a:t> 2- Revenge of Zen Gameplay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66" r="-15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086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Tenchu</a:t>
            </a:r>
            <a:r>
              <a:rPr lang="en-US" dirty="0" smtClean="0"/>
              <a:t>: </a:t>
            </a:r>
            <a:r>
              <a:rPr lang="en-US" dirty="0" err="1" smtClean="0"/>
              <a:t>Shinobi</a:t>
            </a:r>
            <a:r>
              <a:rPr lang="en-US" dirty="0" smtClean="0"/>
              <a:t> </a:t>
            </a:r>
            <a:r>
              <a:rPr lang="en-US" dirty="0" err="1" smtClean="0"/>
              <a:t>Taizen</a:t>
            </a:r>
            <a:r>
              <a:rPr lang="en-US" dirty="0" smtClean="0"/>
              <a:t> Gameplay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19" r="-1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731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Zero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450" r="-184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81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205</Words>
  <Application>Microsoft Macintosh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Game Pitch</vt:lpstr>
      <vt:lpstr>Game Idea Summary: </vt:lpstr>
      <vt:lpstr>Target Audience</vt:lpstr>
      <vt:lpstr>Style</vt:lpstr>
      <vt:lpstr>Genre</vt:lpstr>
      <vt:lpstr>Shinobido 2: Revenge of Zen</vt:lpstr>
      <vt:lpstr>Shinobido 2- Revenge of Zen Gameplay</vt:lpstr>
      <vt:lpstr>Tenchu: Shinobi Taizen Gameplay</vt:lpstr>
      <vt:lpstr>Project Zero 2</vt:lpstr>
      <vt:lpstr>Project Zero 2</vt:lpstr>
      <vt:lpstr>Game Engine</vt:lpstr>
      <vt:lpstr>Team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Hua</dc:creator>
  <cp:lastModifiedBy>Jordan Hua</cp:lastModifiedBy>
  <cp:revision>86</cp:revision>
  <dcterms:created xsi:type="dcterms:W3CDTF">2014-09-29T20:46:54Z</dcterms:created>
  <dcterms:modified xsi:type="dcterms:W3CDTF">2014-10-02T06:49:39Z</dcterms:modified>
</cp:coreProperties>
</file>