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9" r:id="rId4"/>
    <p:sldId id="271" r:id="rId5"/>
    <p:sldId id="272" r:id="rId6"/>
    <p:sldId id="266" r:id="rId7"/>
    <p:sldId id="265" r:id="rId8"/>
    <p:sldId id="263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3" d="100"/>
          <a:sy n="63" d="100"/>
        </p:scale>
        <p:origin x="-816" y="-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0FA3-9447-274C-8420-A41FF777E586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F98-65EB-DB41-8B92-0DF1EBC38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0FA3-9447-274C-8420-A41FF777E586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F98-65EB-DB41-8B92-0DF1EBC38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3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0FA3-9447-274C-8420-A41FF777E586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F98-65EB-DB41-8B92-0DF1EBC38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0FA3-9447-274C-8420-A41FF777E586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F98-65EB-DB41-8B92-0DF1EBC38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6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0FA3-9447-274C-8420-A41FF777E586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F98-65EB-DB41-8B92-0DF1EBC38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6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0FA3-9447-274C-8420-A41FF777E586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F98-65EB-DB41-8B92-0DF1EBC38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2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0FA3-9447-274C-8420-A41FF777E586}" type="datetimeFigureOut">
              <a:rPr lang="en-US" smtClean="0"/>
              <a:t>10/1/14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F98-65EB-DB41-8B92-0DF1EBC38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8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0FA3-9447-274C-8420-A41FF777E586}" type="datetimeFigureOut">
              <a:rPr lang="en-US" smtClean="0"/>
              <a:t>10/1/14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F98-65EB-DB41-8B92-0DF1EBC38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5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0FA3-9447-274C-8420-A41FF777E586}" type="datetimeFigureOut">
              <a:rPr lang="en-US" smtClean="0"/>
              <a:t>10/1/14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F98-65EB-DB41-8B92-0DF1EBC38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79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0FA3-9447-274C-8420-A41FF777E586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F98-65EB-DB41-8B92-0DF1EBC38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7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0FA3-9447-274C-8420-A41FF777E586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F98-65EB-DB41-8B92-0DF1EBC38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1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20FA3-9447-274C-8420-A41FF777E586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FEF98-65EB-DB41-8B92-0DF1EBC38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1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Game Pitch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Team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49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Zero 2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18897" r="-188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0228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Unity3D or Source SDK.  We might need school support for a Unity Pro license.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57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Structure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Hope to have a 3D artist and animator</a:t>
            </a:r>
          </a:p>
          <a:p>
            <a:pPr lvl="1"/>
            <a:r>
              <a:rPr lang="en-US" dirty="0" smtClean="0"/>
              <a:t>Great learning opportunity!</a:t>
            </a:r>
          </a:p>
          <a:p>
            <a:pPr lvl="1"/>
            <a:r>
              <a:rPr lang="en-US" dirty="0" smtClean="0"/>
              <a:t>I’ll do some</a:t>
            </a:r>
          </a:p>
          <a:p>
            <a:pPr lvl="1"/>
            <a:r>
              <a:rPr lang="en-US" dirty="0" smtClean="0"/>
              <a:t>We can get models and rigs off the web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Several programmers because the game will have lots of content and levels.</a:t>
            </a:r>
          </a:p>
          <a:p>
            <a:r>
              <a:rPr lang="en-US" dirty="0" smtClean="0"/>
              <a:t>Need a producer to herd the cats.</a:t>
            </a:r>
          </a:p>
        </p:txBody>
      </p:sp>
    </p:spTree>
    <p:extLst>
      <p:ext uri="{BB962C8B-B14F-4D97-AF65-F5344CB8AC3E}">
        <p14:creationId xmlns:p14="http://schemas.microsoft.com/office/powerpoint/2010/main" val="219450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Idea Summary: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Stealth Action game where you play as a ninja to assassinate enemy AI in a haunted village/house at night.  </a:t>
            </a:r>
          </a:p>
          <a:p>
            <a:r>
              <a:rPr lang="en-US" dirty="0" smtClean="0"/>
              <a:t>The setting takes place </a:t>
            </a:r>
            <a:r>
              <a:rPr lang="en-US" dirty="0" smtClean="0"/>
              <a:t>in 15</a:t>
            </a:r>
            <a:r>
              <a:rPr lang="en-US" baseline="30000" dirty="0" smtClean="0"/>
              <a:t>th</a:t>
            </a:r>
            <a:r>
              <a:rPr lang="en-US" dirty="0" smtClean="0"/>
              <a:t> Century Japan (Feudal </a:t>
            </a:r>
            <a:r>
              <a:rPr lang="en-US" smtClean="0"/>
              <a:t>Japanese Era)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3613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East and Southeast Asian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0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Genre and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Person Stealth </a:t>
            </a:r>
            <a:r>
              <a:rPr lang="en-US" dirty="0"/>
              <a:t>Game </a:t>
            </a:r>
            <a:r>
              <a:rPr lang="en-US" dirty="0" smtClean="0"/>
              <a:t>with Oriental horror-elements </a:t>
            </a:r>
            <a:r>
              <a:rPr lang="en-US" dirty="0"/>
              <a:t>incorporated </a:t>
            </a:r>
            <a:r>
              <a:rPr lang="en-US" dirty="0" smtClean="0"/>
              <a:t>in</a:t>
            </a:r>
          </a:p>
          <a:p>
            <a:r>
              <a:rPr lang="en-US" dirty="0" smtClean="0"/>
              <a:t>Stealth-action game</a:t>
            </a:r>
          </a:p>
          <a:p>
            <a:pPr lvl="1"/>
            <a:r>
              <a:rPr lang="en-US" dirty="0" smtClean="0"/>
              <a:t>Primary Influence:  Metal Gear Online (MGS4) gameplay as </a:t>
            </a:r>
            <a:r>
              <a:rPr lang="en-US" dirty="0" err="1" smtClean="0"/>
              <a:t>Raiden</a:t>
            </a:r>
            <a:endParaRPr lang="en-US" dirty="0" smtClean="0"/>
          </a:p>
          <a:p>
            <a:pPr lvl="1"/>
            <a:r>
              <a:rPr lang="en-US" dirty="0" smtClean="0"/>
              <a:t>Other Influences: Ninja </a:t>
            </a:r>
            <a:r>
              <a:rPr lang="en-US" dirty="0" err="1" smtClean="0"/>
              <a:t>Gaiden</a:t>
            </a:r>
            <a:r>
              <a:rPr lang="en-US" dirty="0" smtClean="0"/>
              <a:t> Black, </a:t>
            </a:r>
            <a:r>
              <a:rPr lang="en-US" dirty="0" err="1" smtClean="0"/>
              <a:t>Shinobido</a:t>
            </a:r>
            <a:r>
              <a:rPr lang="en-US" dirty="0" smtClean="0"/>
              <a:t> Series, Other Metal Gear Solid </a:t>
            </a:r>
          </a:p>
          <a:p>
            <a:r>
              <a:rPr lang="en-US" dirty="0" smtClean="0"/>
              <a:t>Oriental Horror elements</a:t>
            </a:r>
          </a:p>
          <a:p>
            <a:pPr lvl="1"/>
            <a:r>
              <a:rPr lang="en-US" dirty="0" smtClean="0"/>
              <a:t>Influence: Project Zero 2 (Fatal Frame2) </a:t>
            </a:r>
          </a:p>
          <a:p>
            <a:r>
              <a:rPr lang="en-US" dirty="0" smtClean="0"/>
              <a:t>Blended with a Visual-Novel Story</a:t>
            </a:r>
          </a:p>
          <a:p>
            <a:pPr lvl="1"/>
            <a:r>
              <a:rPr lang="en-US" dirty="0" err="1" smtClean="0"/>
              <a:t>Cutscenes</a:t>
            </a:r>
            <a:r>
              <a:rPr lang="en-US" dirty="0" smtClean="0"/>
              <a:t> compose of text boxes on bottom of screen and 2D digitally-drawn art</a:t>
            </a:r>
          </a:p>
          <a:p>
            <a:pPr lvl="1"/>
            <a:r>
              <a:rPr lang="en-US" dirty="0" err="1" smtClean="0"/>
              <a:t>Cutscenes</a:t>
            </a:r>
            <a:r>
              <a:rPr lang="en-US" dirty="0" smtClean="0"/>
              <a:t> of the game is played as a visual novel</a:t>
            </a:r>
          </a:p>
          <a:p>
            <a:pPr lvl="1"/>
            <a:r>
              <a:rPr lang="en-US" dirty="0" smtClean="0"/>
              <a:t>Decision making in the visual novel </a:t>
            </a:r>
            <a:r>
              <a:rPr lang="en-US" dirty="0" err="1" smtClean="0"/>
              <a:t>cutscenes</a:t>
            </a:r>
            <a:r>
              <a:rPr lang="en-US" dirty="0" smtClean="0"/>
              <a:t> affect the level branching</a:t>
            </a:r>
          </a:p>
        </p:txBody>
      </p:sp>
    </p:spTree>
    <p:extLst>
      <p:ext uri="{BB962C8B-B14F-4D97-AF65-F5344CB8AC3E}">
        <p14:creationId xmlns:p14="http://schemas.microsoft.com/office/powerpoint/2010/main" val="2126325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Gameplay and Controls (If needed for pitch)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Working Progress</a:t>
            </a:r>
          </a:p>
          <a:p>
            <a:pPr lvl="1"/>
            <a:r>
              <a:rPr lang="en-US" dirty="0" smtClean="0"/>
              <a:t>Design for the gameplay, controls, and camera view will need to be discussed among the team first before the actual design is finalized</a:t>
            </a:r>
          </a:p>
          <a:p>
            <a:r>
              <a:rPr lang="en-US" dirty="0" smtClean="0"/>
              <a:t>Some ideas for a base to start discussion (this is NOT the final design)</a:t>
            </a:r>
          </a:p>
          <a:p>
            <a:pPr lvl="1"/>
            <a:r>
              <a:rPr lang="en-US" dirty="0" smtClean="0"/>
              <a:t>  Character movement through level with changing camera views (like in Fatal Frame 2)</a:t>
            </a:r>
          </a:p>
          <a:p>
            <a:pPr lvl="1"/>
            <a:r>
              <a:rPr lang="en-US" dirty="0" smtClean="0"/>
              <a:t>Assassinations and attacks like </a:t>
            </a:r>
            <a:r>
              <a:rPr lang="en-US" dirty="0" err="1" smtClean="0"/>
              <a:t>Raiden</a:t>
            </a:r>
            <a:r>
              <a:rPr lang="en-US" dirty="0" smtClean="0"/>
              <a:t> gameplay in MGO</a:t>
            </a:r>
          </a:p>
          <a:p>
            <a:pPr lvl="1"/>
            <a:r>
              <a:rPr lang="en-US" dirty="0" smtClean="0"/>
              <a:t>Complex ninja moves not required (but if the team likes to implement this, it is a great idea too!)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20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Shinobido</a:t>
            </a:r>
            <a:r>
              <a:rPr lang="en-US" dirty="0" smtClean="0"/>
              <a:t> 2: Revenge of Zen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65586" r="-655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46348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Shinobido</a:t>
            </a:r>
            <a:r>
              <a:rPr lang="en-US" dirty="0" smtClean="0"/>
              <a:t> 2- Revenge of Zen Gameplay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566" r="-15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50869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Tenchu</a:t>
            </a:r>
            <a:r>
              <a:rPr lang="en-US" dirty="0" smtClean="0"/>
              <a:t>: </a:t>
            </a:r>
            <a:r>
              <a:rPr lang="en-US" dirty="0" err="1" smtClean="0"/>
              <a:t>Shinobi</a:t>
            </a:r>
            <a:r>
              <a:rPr lang="en-US" dirty="0" smtClean="0"/>
              <a:t> </a:t>
            </a:r>
            <a:r>
              <a:rPr lang="en-US" dirty="0" err="1" smtClean="0"/>
              <a:t>Taizen</a:t>
            </a:r>
            <a:r>
              <a:rPr lang="en-US" dirty="0" smtClean="0"/>
              <a:t> Gameplay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519" r="-15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77311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Zero 2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18450" r="-184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1816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2839</TotalTime>
  <Words>342</Words>
  <Application>Microsoft Macintosh PowerPoint</Application>
  <PresentationFormat>On-screen Show (4:3)</PresentationFormat>
  <Paragraphs>41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Game Pitch</vt:lpstr>
      <vt:lpstr>Game Idea Summary: </vt:lpstr>
      <vt:lpstr>Target Audience</vt:lpstr>
      <vt:lpstr>Genre and Style</vt:lpstr>
      <vt:lpstr>Gameplay and Controls (If needed for pitch)</vt:lpstr>
      <vt:lpstr>Shinobido 2: Revenge of Zen</vt:lpstr>
      <vt:lpstr>Shinobido 2- Revenge of Zen Gameplay</vt:lpstr>
      <vt:lpstr>Tenchu: Shinobi Taizen Gameplay</vt:lpstr>
      <vt:lpstr>Project Zero 2</vt:lpstr>
      <vt:lpstr>Project Zero 2</vt:lpstr>
      <vt:lpstr>Game Engine</vt:lpstr>
      <vt:lpstr>Team Structure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Hua</dc:creator>
  <cp:lastModifiedBy>Jordan Hua</cp:lastModifiedBy>
  <cp:revision>94</cp:revision>
  <dcterms:created xsi:type="dcterms:W3CDTF">2014-09-29T20:46:54Z</dcterms:created>
  <dcterms:modified xsi:type="dcterms:W3CDTF">2014-10-02T03:59:31Z</dcterms:modified>
</cp:coreProperties>
</file>