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7" r:id="rId4"/>
    <p:sldId id="273" r:id="rId5"/>
    <p:sldId id="269" r:id="rId6"/>
    <p:sldId id="274" r:id="rId7"/>
    <p:sldId id="275" r:id="rId8"/>
    <p:sldId id="259" r:id="rId9"/>
    <p:sldId id="260" r:id="rId10"/>
    <p:sldId id="276" r:id="rId11"/>
    <p:sldId id="277" r:id="rId12"/>
    <p:sldId id="278" r:id="rId13"/>
    <p:sldId id="279" r:id="rId14"/>
    <p:sldId id="280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68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0FA3-9447-274C-8420-A41FF777E586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Team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an 257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26"/>
          <a:stretch/>
        </p:blipFill>
        <p:spPr/>
      </p:pic>
    </p:spTree>
    <p:extLst>
      <p:ext uri="{BB962C8B-B14F-4D97-AF65-F5344CB8AC3E}">
        <p14:creationId xmlns:p14="http://schemas.microsoft.com/office/powerpoint/2010/main" val="35495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an 258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b="48926"/>
          <a:stretch/>
        </p:blipFill>
        <p:spPr>
          <a:xfrm>
            <a:off x="457200" y="468313"/>
            <a:ext cx="8229600" cy="5657850"/>
          </a:xfrm>
        </p:spPr>
      </p:pic>
    </p:spTree>
    <p:extLst>
      <p:ext uri="{BB962C8B-B14F-4D97-AF65-F5344CB8AC3E}">
        <p14:creationId xmlns:p14="http://schemas.microsoft.com/office/powerpoint/2010/main" val="18773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259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2"/>
          <a:stretch/>
        </p:blipFill>
        <p:spPr>
          <a:xfrm>
            <a:off x="457200" y="350838"/>
            <a:ext cx="8229600" cy="5775325"/>
          </a:xfrm>
        </p:spPr>
      </p:pic>
    </p:spTree>
    <p:extLst>
      <p:ext uri="{BB962C8B-B14F-4D97-AF65-F5344CB8AC3E}">
        <p14:creationId xmlns:p14="http://schemas.microsoft.com/office/powerpoint/2010/main" val="418078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an 260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6" b="53274"/>
          <a:stretch/>
        </p:blipFill>
        <p:spPr>
          <a:xfrm>
            <a:off x="457200" y="617538"/>
            <a:ext cx="8229600" cy="5508625"/>
          </a:xfrm>
        </p:spPr>
      </p:pic>
    </p:spTree>
    <p:extLst>
      <p:ext uri="{BB962C8B-B14F-4D97-AF65-F5344CB8AC3E}">
        <p14:creationId xmlns:p14="http://schemas.microsoft.com/office/powerpoint/2010/main" val="413388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an 26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b="50000"/>
          <a:stretch/>
        </p:blipFill>
        <p:spPr>
          <a:xfrm>
            <a:off x="457200" y="617538"/>
            <a:ext cx="8229600" cy="5508625"/>
          </a:xfrm>
        </p:spPr>
      </p:pic>
    </p:spTree>
    <p:extLst>
      <p:ext uri="{BB962C8B-B14F-4D97-AF65-F5344CB8AC3E}">
        <p14:creationId xmlns:p14="http://schemas.microsoft.com/office/powerpoint/2010/main" val="395821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Unity3D or Source SDK.  We might need school support for a Unity Pro license.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Hope to have a 3D artist and animator</a:t>
            </a:r>
          </a:p>
          <a:p>
            <a:pPr lvl="1"/>
            <a:r>
              <a:rPr lang="en-US" dirty="0" smtClean="0"/>
              <a:t>Great learning opportunity!</a:t>
            </a:r>
          </a:p>
          <a:p>
            <a:pPr lvl="1"/>
            <a:r>
              <a:rPr lang="en-US" dirty="0" smtClean="0"/>
              <a:t>I’ll do some</a:t>
            </a:r>
          </a:p>
          <a:p>
            <a:pPr lvl="1"/>
            <a:r>
              <a:rPr lang="en-US" dirty="0" smtClean="0"/>
              <a:t>We can get models and rigs off the web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roles with some programming experience</a:t>
            </a:r>
          </a:p>
          <a:p>
            <a:r>
              <a:rPr lang="en-US" dirty="0" smtClean="0"/>
              <a:t>1 Dedicated Programmer Role</a:t>
            </a:r>
          </a:p>
          <a:p>
            <a:r>
              <a:rPr lang="en-US" dirty="0" smtClean="0"/>
              <a:t>Need a producer to herd the cats.</a:t>
            </a:r>
          </a:p>
        </p:txBody>
      </p:sp>
    </p:spTree>
    <p:extLst>
      <p:ext uri="{BB962C8B-B14F-4D97-AF65-F5344CB8AC3E}">
        <p14:creationId xmlns:p14="http://schemas.microsoft.com/office/powerpoint/2010/main" val="219450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you see after this slide is underdeveloped and needs further discussion.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you will see is meant to provide a base for those looking for a structure.  Nothing </a:t>
            </a:r>
            <a:r>
              <a:rPr lang="en-US" smtClean="0"/>
              <a:t>is final.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 Summary: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Stealth Action game where you play as a ninja to assassinate enemy AI in a haunted village/house at night.  </a:t>
            </a:r>
          </a:p>
          <a:p>
            <a:r>
              <a:rPr lang="en-US" dirty="0" smtClean="0"/>
              <a:t>The setting takes place in 15</a:t>
            </a:r>
            <a:r>
              <a:rPr lang="en-US" baseline="30000" dirty="0" smtClean="0"/>
              <a:t>th</a:t>
            </a:r>
            <a:r>
              <a:rPr lang="en-US" dirty="0" smtClean="0"/>
              <a:t> Century Japan (Feudal Japanese Era)</a:t>
            </a:r>
          </a:p>
        </p:txBody>
      </p:sp>
    </p:spTree>
    <p:extLst>
      <p:ext uri="{BB962C8B-B14F-4D97-AF65-F5344CB8AC3E}">
        <p14:creationId xmlns:p14="http://schemas.microsoft.com/office/powerpoint/2010/main" val="289361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Stealthier version of Ninja </a:t>
            </a:r>
            <a:r>
              <a:rPr lang="en-US" dirty="0" err="1" smtClean="0"/>
              <a:t>Gaiden</a:t>
            </a:r>
            <a:r>
              <a:rPr lang="en-US" dirty="0" smtClean="0"/>
              <a:t> Black/Sigma/2, that is spookier</a:t>
            </a:r>
          </a:p>
          <a:p>
            <a:r>
              <a:rPr lang="en-US" dirty="0" smtClean="0"/>
              <a:t>Enemies are spooky looking too and will use the fog to hide. You can either avoid them in combat or kill them.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East and Southeast Asian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</a:t>
            </a:r>
            <a:r>
              <a:rPr lang="en-US" dirty="0" err="1" smtClean="0"/>
              <a:t>Gaiden</a:t>
            </a:r>
            <a:r>
              <a:rPr lang="en-US" dirty="0" smtClean="0"/>
              <a:t> Sigma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511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Ninja </a:t>
            </a:r>
            <a:r>
              <a:rPr lang="en-US" dirty="0" err="1" smtClean="0"/>
              <a:t>Gaiden</a:t>
            </a:r>
            <a:r>
              <a:rPr lang="en-US" dirty="0" smtClean="0"/>
              <a:t> Sigma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39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450" r="-18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1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897" r="-18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28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204</Words>
  <Application>Microsoft Macintosh PowerPoint</Application>
  <PresentationFormat>On-screen Show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Game Pitch</vt:lpstr>
      <vt:lpstr>Please Note</vt:lpstr>
      <vt:lpstr>Game Idea Summary: </vt:lpstr>
      <vt:lpstr>Idea</vt:lpstr>
      <vt:lpstr>Target Audience</vt:lpstr>
      <vt:lpstr>Ninja Gaiden Sigma</vt:lpstr>
      <vt:lpstr>Ninja Gaiden Sigma</vt:lpstr>
      <vt:lpstr>Project Zero 2</vt:lpstr>
      <vt:lpstr>Project Zero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Engine</vt:lpstr>
      <vt:lpstr>Team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Hua</dc:creator>
  <cp:lastModifiedBy>Jordan Hua</cp:lastModifiedBy>
  <cp:revision>111</cp:revision>
  <dcterms:created xsi:type="dcterms:W3CDTF">2014-09-29T20:46:54Z</dcterms:created>
  <dcterms:modified xsi:type="dcterms:W3CDTF">2014-10-02T23:03:56Z</dcterms:modified>
</cp:coreProperties>
</file>